
<file path=[Content_Types].xml><?xml version="1.0" encoding="utf-8"?>
<Types xmlns="http://schemas.openxmlformats.org/package/2006/content-types">
  <Default Extension="bin" ContentType="application/vnd.ms-office.activeX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ctiveX/activeX1.xml" ContentType="application/vnd.ms-office.activeX+xml"/>
  <Override PartName="/ppt/activeX/activeX2.xml" ContentType="application/vnd.ms-office.activeX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activeX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212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462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021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2/9/2017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517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2/9/2017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490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2/9/2017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908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2/9/2017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663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2/9/2017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912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2/9/2017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493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405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462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9FA6E-8C6A-450C-BA48-3ECC997818A8}" type="datetimeFigureOut">
              <a:rPr lang="en-US" smtClean="0"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645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slide" Target="slide9.xml"/><Relationship Id="rId3" Type="http://schemas.openxmlformats.org/officeDocument/2006/relationships/control" Target="../activeX/activeX2.xml"/><Relationship Id="rId7" Type="http://schemas.openxmlformats.org/officeDocument/2006/relationships/slide" Target="slide3.xml"/><Relationship Id="rId12" Type="http://schemas.openxmlformats.org/officeDocument/2006/relationships/slide" Target="slide8.xml"/><Relationship Id="rId2" Type="http://schemas.openxmlformats.org/officeDocument/2006/relationships/control" Target="../activeX/activeX1.xml"/><Relationship Id="rId16" Type="http://schemas.openxmlformats.org/officeDocument/2006/relationships/image" Target="../media/image5.wmf"/><Relationship Id="rId1" Type="http://schemas.openxmlformats.org/officeDocument/2006/relationships/vmlDrawing" Target="../drawings/vmlDrawing1.vml"/><Relationship Id="rId6" Type="http://schemas.openxmlformats.org/officeDocument/2006/relationships/slide" Target="slide4.xml"/><Relationship Id="rId11" Type="http://schemas.openxmlformats.org/officeDocument/2006/relationships/slide" Target="slide10.xml"/><Relationship Id="rId5" Type="http://schemas.openxmlformats.org/officeDocument/2006/relationships/slide" Target="slide2.xml"/><Relationship Id="rId15" Type="http://schemas.openxmlformats.org/officeDocument/2006/relationships/image" Target="../media/image4.wmf"/><Relationship Id="rId10" Type="http://schemas.openxmlformats.org/officeDocument/2006/relationships/slide" Target="slide6.xml"/><Relationship Id="rId4" Type="http://schemas.openxmlformats.org/officeDocument/2006/relationships/slideLayout" Target="../slideLayouts/slideLayout7.xml"/><Relationship Id="rId9" Type="http://schemas.openxmlformats.org/officeDocument/2006/relationships/slide" Target="slide7.xml"/><Relationship Id="rId14" Type="http://schemas.openxmlformats.org/officeDocument/2006/relationships/slide" Target="slide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slide" Target="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41" name="Text Box 41"/>
          <p:cNvSpPr txBox="1">
            <a:spLocks noChangeArrowheads="1"/>
          </p:cNvSpPr>
          <p:nvPr/>
        </p:nvSpPr>
        <p:spPr bwMode="auto">
          <a:xfrm>
            <a:off x="609600" y="288925"/>
            <a:ext cx="7924800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6000" b="1" u="sng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lin Sans FB" pitchFamily="34" charset="0"/>
              </a:rPr>
              <a:t>Score</a:t>
            </a:r>
          </a:p>
        </p:txBody>
      </p:sp>
      <p:sp>
        <p:nvSpPr>
          <p:cNvPr id="25659" name="Text Box 59"/>
          <p:cNvSpPr txBox="1">
            <a:spLocks noChangeArrowheads="1"/>
          </p:cNvSpPr>
          <p:nvPr/>
        </p:nvSpPr>
        <p:spPr bwMode="auto">
          <a:xfrm>
            <a:off x="1524000" y="1524000"/>
            <a:ext cx="2362200" cy="7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 b="1" u="sng" dirty="0">
                <a:effectLst>
                  <a:outerShdw blurRad="38100" dist="38100" dir="2700000" algn="tl">
                    <a:srgbClr val="FFFFFF"/>
                  </a:outerShdw>
                </a:effectLst>
                <a:hlinkClick r:id="" action="ppaction://noaction"/>
              </a:rPr>
              <a:t>Team 1</a:t>
            </a:r>
            <a:endParaRPr lang="en-US" sz="4400" b="1" u="sng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5660" name="Text Box 60"/>
          <p:cNvSpPr txBox="1">
            <a:spLocks noChangeArrowheads="1"/>
          </p:cNvSpPr>
          <p:nvPr/>
        </p:nvSpPr>
        <p:spPr bwMode="auto">
          <a:xfrm>
            <a:off x="5486400" y="1524000"/>
            <a:ext cx="2438400" cy="7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 b="1" u="sng" dirty="0">
                <a:effectLst>
                  <a:outerShdw blurRad="38100" dist="38100" dir="2700000" algn="tl">
                    <a:srgbClr val="FFFFFF"/>
                  </a:outerShdw>
                </a:effectLst>
                <a:hlinkClick r:id="" action="ppaction://noaction"/>
              </a:rPr>
              <a:t>Team 2</a:t>
            </a:r>
            <a:endParaRPr lang="en-US" sz="4400" b="1" u="sng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" name="Rectangle 1">
            <a:hlinkClick r:id="rId5" action="ppaction://hlinksldjump"/>
          </p:cNvPr>
          <p:cNvSpPr/>
          <p:nvPr/>
        </p:nvSpPr>
        <p:spPr>
          <a:xfrm>
            <a:off x="838200" y="4191000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5" action="ppaction://hlinksldjump"/>
              </a:rPr>
              <a:t>1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Rectangle 7">
            <a:hlinkClick r:id="rId6" action="ppaction://hlinksldjump"/>
          </p:cNvPr>
          <p:cNvSpPr/>
          <p:nvPr/>
        </p:nvSpPr>
        <p:spPr>
          <a:xfrm>
            <a:off x="1891896" y="4195280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6" action="ppaction://hlinksldjump"/>
              </a:rPr>
              <a:t>3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93375" y="4191000"/>
            <a:ext cx="7056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7" action="ppaction://hlinksldjump"/>
              </a:rPr>
              <a:t>2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434032" y="4187104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8" action="ppaction://hlinksldjump"/>
              </a:rPr>
              <a:t>4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654046" y="4187104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9" action="ppaction://hlinksldjump"/>
              </a:rPr>
              <a:t>6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81732" y="4212570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10" action="ppaction://hlinksldjump"/>
              </a:rPr>
              <a:t>5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78101" y="4221439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11" action="ppaction://hlinksldjump"/>
              </a:rPr>
              <a:t>9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114429" y="4187104"/>
            <a:ext cx="7056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12" action="ppaction://hlinksldjump"/>
              </a:rPr>
              <a:t>7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820071" y="4195280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13" action="ppaction://hlinksldjump"/>
              </a:rPr>
              <a:t>8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137275" y="4182962"/>
            <a:ext cx="8996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14" action="ppaction://hlinksldjump"/>
              </a:rPr>
              <a:t>10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1034" name="TextBox1" r:id="rId2" imgW="1295280" imgH="1028880"/>
        </mc:Choice>
        <mc:Fallback>
          <p:control name="TextBox1" r:id="rId2" imgW="1295280" imgH="1028880">
            <p:pic>
              <p:nvPicPr>
                <p:cNvPr id="0" name="TextBox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57400" y="2590800"/>
                  <a:ext cx="1295400" cy="10255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035" name="TextBox2" r:id="rId3" imgW="1295280" imgH="1028880"/>
        </mc:Choice>
        <mc:Fallback>
          <p:control name="TextBox2" r:id="rId3" imgW="1295280" imgH="1028880">
            <p:pic>
              <p:nvPicPr>
                <p:cNvPr id="0" name="TextBox2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7275" y="2555875"/>
                  <a:ext cx="1295400" cy="10255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57884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C0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124200" y="1371600"/>
            <a:ext cx="32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13 + 7 =</a:t>
            </a:r>
            <a:endParaRPr lang="en-US" sz="5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179277" y="4801100"/>
            <a:ext cx="213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20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895600" y="4761465"/>
            <a:ext cx="3276600" cy="12192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1381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- 1</a:t>
            </a:r>
          </a:p>
        </p:txBody>
      </p:sp>
    </p:spTree>
    <p:extLst>
      <p:ext uri="{BB962C8B-B14F-4D97-AF65-F5344CB8AC3E}">
        <p14:creationId xmlns:p14="http://schemas.microsoft.com/office/powerpoint/2010/main" val="853540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C0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124200" y="1371600"/>
            <a:ext cx="32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15 + 5</a:t>
            </a:r>
            <a:endParaRPr lang="en-US" sz="5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191000" y="4724400"/>
            <a:ext cx="213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20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124200" y="4724400"/>
            <a:ext cx="3276600" cy="12192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1381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- 2</a:t>
            </a:r>
          </a:p>
        </p:txBody>
      </p:sp>
    </p:spTree>
    <p:extLst>
      <p:ext uri="{BB962C8B-B14F-4D97-AF65-F5344CB8AC3E}">
        <p14:creationId xmlns:p14="http://schemas.microsoft.com/office/powerpoint/2010/main" val="1331622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C0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191000" y="4724400"/>
            <a:ext cx="213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902160" y="4724400"/>
            <a:ext cx="3276600" cy="12192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0919" y="1447800"/>
            <a:ext cx="3509881" cy="184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1381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- 3</a:t>
            </a:r>
          </a:p>
        </p:txBody>
      </p:sp>
    </p:spTree>
    <p:extLst>
      <p:ext uri="{BB962C8B-B14F-4D97-AF65-F5344CB8AC3E}">
        <p14:creationId xmlns:p14="http://schemas.microsoft.com/office/powerpoint/2010/main" val="3700829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C0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191000" y="4724400"/>
            <a:ext cx="213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13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048000" y="4546895"/>
            <a:ext cx="3276600" cy="12192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145" y="1402534"/>
            <a:ext cx="4360629" cy="2300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1381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- 4</a:t>
            </a:r>
          </a:p>
        </p:txBody>
      </p:sp>
    </p:spTree>
    <p:extLst>
      <p:ext uri="{BB962C8B-B14F-4D97-AF65-F5344CB8AC3E}">
        <p14:creationId xmlns:p14="http://schemas.microsoft.com/office/powerpoint/2010/main" val="3397759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C0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191000" y="4724400"/>
            <a:ext cx="2667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A. Down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733800" y="4626190"/>
            <a:ext cx="3276600" cy="12192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143000"/>
            <a:ext cx="2124075" cy="2508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25748" y="1143000"/>
            <a:ext cx="3429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Antonyms</a:t>
            </a:r>
            <a:endParaRPr lang="en-US" sz="5400" b="1" dirty="0" smtClean="0"/>
          </a:p>
        </p:txBody>
      </p:sp>
      <p:pic>
        <p:nvPicPr>
          <p:cNvPr id="8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1381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- 5</a:t>
            </a:r>
          </a:p>
        </p:txBody>
      </p:sp>
    </p:spTree>
    <p:extLst>
      <p:ext uri="{BB962C8B-B14F-4D97-AF65-F5344CB8AC3E}">
        <p14:creationId xmlns:p14="http://schemas.microsoft.com/office/powerpoint/2010/main" val="1208226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152400"/>
            <a:ext cx="8610600" cy="4191000"/>
          </a:xfrm>
          <a:prstGeom prst="rect">
            <a:avLst/>
          </a:prstGeom>
          <a:solidFill>
            <a:srgbClr val="FFC0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495800"/>
            <a:ext cx="6836679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76200" y="4501081"/>
            <a:ext cx="7391400" cy="22098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78052"/>
            <a:ext cx="8516204" cy="4089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743450"/>
            <a:ext cx="15811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7341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52800" y="5181600"/>
            <a:ext cx="2209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Piece</a:t>
            </a:r>
          </a:p>
        </p:txBody>
      </p:sp>
      <p:sp>
        <p:nvSpPr>
          <p:cNvPr id="4" name="Rectangle 3"/>
          <p:cNvSpPr/>
          <p:nvPr/>
        </p:nvSpPr>
        <p:spPr>
          <a:xfrm>
            <a:off x="1524000" y="1066800"/>
            <a:ext cx="7391400" cy="3276600"/>
          </a:xfrm>
          <a:prstGeom prst="rect">
            <a:avLst/>
          </a:prstGeom>
          <a:solidFill>
            <a:srgbClr val="FFC0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514977" y="4938415"/>
            <a:ext cx="3885446" cy="14097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743450"/>
            <a:ext cx="15811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96185" y="1181606"/>
            <a:ext cx="60579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 would like a __________ of pie.  </a:t>
            </a:r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b="1" dirty="0"/>
              <a:t>piece        peace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- 7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133600"/>
            <a:ext cx="1467133" cy="1974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3793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09900" y="5257800"/>
            <a:ext cx="1866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tea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0" y="990600"/>
            <a:ext cx="7086600" cy="3200400"/>
          </a:xfrm>
          <a:prstGeom prst="rect">
            <a:avLst/>
          </a:prstGeom>
          <a:solidFill>
            <a:srgbClr val="FFC0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1409700" y="4783277"/>
            <a:ext cx="4495800" cy="1657727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743450"/>
            <a:ext cx="15811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- 8</a:t>
            </a:r>
          </a:p>
        </p:txBody>
      </p:sp>
      <p:sp>
        <p:nvSpPr>
          <p:cNvPr id="2" name="Rectangle 1"/>
          <p:cNvSpPr/>
          <p:nvPr/>
        </p:nvSpPr>
        <p:spPr>
          <a:xfrm>
            <a:off x="1068875" y="1416608"/>
            <a:ext cx="6477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/>
              <a:t>I would like a cup of </a:t>
            </a:r>
            <a:r>
              <a:rPr lang="en-US" sz="3600" b="1" dirty="0" smtClean="0"/>
              <a:t>_______.</a:t>
            </a:r>
            <a:endParaRPr lang="en-US" sz="3600" b="1" dirty="0"/>
          </a:p>
        </p:txBody>
      </p:sp>
      <p:sp>
        <p:nvSpPr>
          <p:cNvPr id="3" name="Rectangle 2"/>
          <p:cNvSpPr/>
          <p:nvPr/>
        </p:nvSpPr>
        <p:spPr>
          <a:xfrm>
            <a:off x="1371600" y="2582615"/>
            <a:ext cx="4572000" cy="104644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b="1" dirty="0"/>
          </a:p>
          <a:p>
            <a:r>
              <a:rPr lang="en-US" sz="4400" dirty="0" smtClean="0"/>
              <a:t>Tee    </a:t>
            </a:r>
            <a:r>
              <a:rPr lang="en-US" sz="4400" dirty="0"/>
              <a:t> tea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286000"/>
            <a:ext cx="1581150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2434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124200" y="4800600"/>
            <a:ext cx="213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write</a:t>
            </a:r>
          </a:p>
        </p:txBody>
      </p:sp>
      <p:sp>
        <p:nvSpPr>
          <p:cNvPr id="4" name="Rectangle 3"/>
          <p:cNvSpPr/>
          <p:nvPr/>
        </p:nvSpPr>
        <p:spPr>
          <a:xfrm>
            <a:off x="990600" y="1066800"/>
            <a:ext cx="6629400" cy="2819400"/>
          </a:xfrm>
          <a:prstGeom prst="rect">
            <a:avLst/>
          </a:prstGeom>
          <a:solidFill>
            <a:srgbClr val="FFC0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133600" y="4561659"/>
            <a:ext cx="4800600" cy="1401212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743450"/>
            <a:ext cx="15811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3622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- 9</a:t>
            </a:r>
          </a:p>
        </p:txBody>
      </p:sp>
      <p:sp>
        <p:nvSpPr>
          <p:cNvPr id="2" name="Rectangle 1"/>
          <p:cNvSpPr/>
          <p:nvPr/>
        </p:nvSpPr>
        <p:spPr>
          <a:xfrm>
            <a:off x="1447800" y="1524000"/>
            <a:ext cx="5029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 will </a:t>
            </a:r>
            <a:r>
              <a:rPr lang="en-US" sz="3200" b="1" dirty="0" smtClean="0"/>
              <a:t>__________   a </a:t>
            </a:r>
            <a:r>
              <a:rPr lang="en-US" sz="3200" b="1" dirty="0"/>
              <a:t>story. </a:t>
            </a:r>
          </a:p>
        </p:txBody>
      </p:sp>
      <p:sp>
        <p:nvSpPr>
          <p:cNvPr id="3" name="Rectangle 2"/>
          <p:cNvSpPr/>
          <p:nvPr/>
        </p:nvSpPr>
        <p:spPr>
          <a:xfrm>
            <a:off x="1783259" y="2743200"/>
            <a:ext cx="270907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/>
              <a:t>write </a:t>
            </a:r>
            <a:r>
              <a:rPr lang="en-US" sz="3600" b="1" dirty="0" smtClean="0"/>
              <a:t>     right</a:t>
            </a:r>
            <a:endParaRPr lang="en-US" sz="3600" b="1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156376"/>
            <a:ext cx="1581150" cy="161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7550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05100" y="5334000"/>
            <a:ext cx="2324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blew</a:t>
            </a:r>
          </a:p>
        </p:txBody>
      </p:sp>
      <p:sp>
        <p:nvSpPr>
          <p:cNvPr id="4" name="Rectangle 3"/>
          <p:cNvSpPr/>
          <p:nvPr/>
        </p:nvSpPr>
        <p:spPr>
          <a:xfrm>
            <a:off x="990600" y="1066800"/>
            <a:ext cx="6629400" cy="2819400"/>
          </a:xfrm>
          <a:prstGeom prst="rect">
            <a:avLst/>
          </a:prstGeom>
          <a:solidFill>
            <a:srgbClr val="FFC0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1371600" y="4958847"/>
            <a:ext cx="4800600" cy="1401212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743450"/>
            <a:ext cx="15811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3622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- 10</a:t>
            </a:r>
          </a:p>
        </p:txBody>
      </p:sp>
      <p:sp>
        <p:nvSpPr>
          <p:cNvPr id="2" name="Rectangle 1"/>
          <p:cNvSpPr/>
          <p:nvPr/>
        </p:nvSpPr>
        <p:spPr>
          <a:xfrm>
            <a:off x="1295400" y="1447800"/>
            <a:ext cx="62293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boy </a:t>
            </a:r>
            <a:r>
              <a:rPr lang="en-US" sz="3200" b="1" dirty="0" smtClean="0"/>
              <a:t>________out </a:t>
            </a:r>
            <a:r>
              <a:rPr lang="en-US" sz="3200" b="1" dirty="0"/>
              <a:t>his candles</a:t>
            </a:r>
            <a:r>
              <a:rPr lang="en-US" sz="2800" dirty="0"/>
              <a:t>.  </a:t>
            </a:r>
          </a:p>
        </p:txBody>
      </p:sp>
      <p:sp>
        <p:nvSpPr>
          <p:cNvPr id="3" name="Rectangle 2"/>
          <p:cNvSpPr/>
          <p:nvPr/>
        </p:nvSpPr>
        <p:spPr>
          <a:xfrm>
            <a:off x="1371600" y="2459504"/>
            <a:ext cx="26670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/>
          </a:p>
          <a:p>
            <a:r>
              <a:rPr lang="en-US" sz="3200" b="1" dirty="0"/>
              <a:t>blue  </a:t>
            </a:r>
            <a:r>
              <a:rPr lang="en-US" sz="3200" b="1" dirty="0" smtClean="0"/>
              <a:t>     blew</a:t>
            </a:r>
            <a:endParaRPr lang="en-US" sz="32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2918" y="2032575"/>
            <a:ext cx="1445363" cy="178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736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5400" b="1" dirty="0" smtClean="0"/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95</Words>
  <Application>Microsoft Office PowerPoint</Application>
  <PresentationFormat>On-screen Show (4:3)</PresentationFormat>
  <Paragraphs>48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Willoughby-Eastlake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Willoughby-Eastlake Schools</dc:creator>
  <cp:lastModifiedBy>Dan Hoffman</cp:lastModifiedBy>
  <cp:revision>35</cp:revision>
  <dcterms:created xsi:type="dcterms:W3CDTF">2017-02-08T17:23:45Z</dcterms:created>
  <dcterms:modified xsi:type="dcterms:W3CDTF">2017-02-10T04:48:31Z</dcterms:modified>
</cp:coreProperties>
</file>