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76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18" Type="http://schemas.openxmlformats.org/officeDocument/2006/relationships/slide" Target="slide12.xml"/><Relationship Id="rId26" Type="http://schemas.openxmlformats.org/officeDocument/2006/relationships/image" Target="../media/image5.wmf"/><Relationship Id="rId3" Type="http://schemas.openxmlformats.org/officeDocument/2006/relationships/control" Target="../activeX/activeX2.xml"/><Relationship Id="rId21" Type="http://schemas.openxmlformats.org/officeDocument/2006/relationships/slide" Target="slide18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17" Type="http://schemas.openxmlformats.org/officeDocument/2006/relationships/slide" Target="slide13.xml"/><Relationship Id="rId25" Type="http://schemas.openxmlformats.org/officeDocument/2006/relationships/image" Target="../media/image4.wmf"/><Relationship Id="rId2" Type="http://schemas.openxmlformats.org/officeDocument/2006/relationships/control" Target="../activeX/activeX1.xml"/><Relationship Id="rId16" Type="http://schemas.openxmlformats.org/officeDocument/2006/relationships/slide" Target="slide14.xml"/><Relationship Id="rId20" Type="http://schemas.openxmlformats.org/officeDocument/2006/relationships/slide" Target="slide17.xml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24" Type="http://schemas.openxmlformats.org/officeDocument/2006/relationships/slide" Target="slide21.xml"/><Relationship Id="rId5" Type="http://schemas.openxmlformats.org/officeDocument/2006/relationships/slide" Target="slide2.xml"/><Relationship Id="rId15" Type="http://schemas.openxmlformats.org/officeDocument/2006/relationships/slide" Target="slide15.xml"/><Relationship Id="rId23" Type="http://schemas.openxmlformats.org/officeDocument/2006/relationships/slide" Target="slide20.xml"/><Relationship Id="rId10" Type="http://schemas.openxmlformats.org/officeDocument/2006/relationships/slide" Target="slide6.xml"/><Relationship Id="rId19" Type="http://schemas.openxmlformats.org/officeDocument/2006/relationships/slide" Target="slide1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Relationship Id="rId22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32461" y="5258692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5" action="ppaction://hlinksldjump"/>
              </a:rPr>
              <a:t>14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09800" y="5257800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6" action="ppaction://hlinksldjump"/>
              </a:rPr>
              <a:t>13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47800" y="5257800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7" action="ppaction://hlinksldjump"/>
              </a:rPr>
              <a:t>12</a:t>
            </a:r>
            <a:endParaRPr lang="en-US" sz="4800" b="1" u="sng" cap="none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7937" y="5254227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8" action="ppaction://hlinksldjump"/>
              </a:rPr>
              <a:t>11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48472" y="5241994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9" action="ppaction://hlinksldjump"/>
              </a:rPr>
              <a:t>15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55440" y="5252811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0" action="ppaction://hlinksldjump"/>
              </a:rPr>
              <a:t>16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92550" y="5262785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1" action="ppaction://hlinksldjump"/>
              </a:rPr>
              <a:t>17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324600" y="5257800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2" action="ppaction://hlinksldjump"/>
              </a:rPr>
              <a:t>18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47261" y="5262530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3" action="ppaction://hlinksldjump"/>
              </a:rPr>
              <a:t>19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971019" y="5269034"/>
            <a:ext cx="8226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u="sng" cap="none" spc="50" dirty="0" smtClean="0">
                <a:ln w="11430"/>
                <a:solidFill>
                  <a:srgbClr val="00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4" action="ppaction://hlinksldjump"/>
              </a:rPr>
              <a:t>20</a:t>
            </a:r>
            <a:endParaRPr lang="en-US" sz="4800" b="1" u="sng" cap="none" spc="50" dirty="0">
              <a:ln w="11430"/>
              <a:solidFill>
                <a:srgbClr val="00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6" name="TextBox1" r:id="rId2" imgW="1295280" imgH="1028880"/>
        </mc:Choice>
        <mc:Fallback>
          <p:control name="TextBox1" r:id="rId2" imgW="1295280" imgH="1028880">
            <p:pic>
              <p:nvPicPr>
                <p:cNvPr id="0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37" name="TextBox2" r:id="rId3" imgW="1295280" imgH="1028880"/>
        </mc:Choice>
        <mc:Fallback>
          <p:control name="TextBox2" r:id="rId3" imgW="1295280" imgH="1028880">
            <p:pic>
              <p:nvPicPr>
                <p:cNvPr id="0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1371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13 + 7 =</a:t>
            </a:r>
            <a:endParaRPr lang="en-US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79277" y="48011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95600" y="476146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1371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15 + 5</a:t>
            </a:r>
            <a:endParaRPr lang="en-US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24200" y="47244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- 2</a:t>
            </a:r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02160" y="47244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919" y="1447800"/>
            <a:ext cx="3509881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- 3</a:t>
            </a:r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48000" y="454689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145" y="1402534"/>
            <a:ext cx="4360629" cy="230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- 4</a:t>
            </a:r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A. Down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33800" y="462619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143000"/>
            <a:ext cx="2124075" cy="250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25748" y="1143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Antonyms</a:t>
            </a:r>
            <a:endParaRPr lang="en-US" sz="5400" b="1" dirty="0" smtClean="0"/>
          </a:p>
        </p:txBody>
      </p:sp>
      <p:pic>
        <p:nvPicPr>
          <p:cNvPr id="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- 5</a:t>
            </a:r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52400"/>
            <a:ext cx="8610600" cy="41910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95800"/>
            <a:ext cx="683667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76200" y="4501081"/>
            <a:ext cx="7391400" cy="22098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8052"/>
            <a:ext cx="8516204" cy="408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1816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Piece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066800"/>
            <a:ext cx="73914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514977" y="4938415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96185" y="1181606"/>
            <a:ext cx="6057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 would like a __________ of pie. 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piece        peace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33600"/>
            <a:ext cx="1467133" cy="197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9900" y="5257800"/>
            <a:ext cx="186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tea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086600" cy="3200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409700" y="4783277"/>
            <a:ext cx="4495800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- 8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8875" y="1416608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I would like a cup of </a:t>
            </a:r>
            <a:r>
              <a:rPr lang="en-US" sz="3600" b="1" dirty="0" smtClean="0"/>
              <a:t>_______.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371600" y="2582615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/>
          </a:p>
          <a:p>
            <a:r>
              <a:rPr lang="en-US" sz="4400" dirty="0" smtClean="0"/>
              <a:t>Tee    </a:t>
            </a:r>
            <a:r>
              <a:rPr lang="en-US" sz="4400" dirty="0"/>
              <a:t> tea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86000"/>
            <a:ext cx="15811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write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33600" y="4561659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- 9</a:t>
            </a:r>
          </a:p>
        </p:txBody>
      </p:sp>
      <p:sp>
        <p:nvSpPr>
          <p:cNvPr id="2" name="Rectangle 1"/>
          <p:cNvSpPr/>
          <p:nvPr/>
        </p:nvSpPr>
        <p:spPr>
          <a:xfrm>
            <a:off x="1447800" y="1524000"/>
            <a:ext cx="502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 will </a:t>
            </a:r>
            <a:r>
              <a:rPr lang="en-US" sz="3200" b="1" dirty="0" smtClean="0"/>
              <a:t>__________   a </a:t>
            </a:r>
            <a:r>
              <a:rPr lang="en-US" sz="3200" b="1" dirty="0"/>
              <a:t>story.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83259" y="2743200"/>
            <a:ext cx="27090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write </a:t>
            </a:r>
            <a:r>
              <a:rPr lang="en-US" sz="3600" b="1" dirty="0" smtClean="0"/>
              <a:t>     right</a:t>
            </a:r>
            <a:endParaRPr lang="en-US" sz="36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56376"/>
            <a:ext cx="1581150" cy="161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05100" y="5334000"/>
            <a:ext cx="232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blew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371600" y="4958847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- 10</a:t>
            </a:r>
          </a:p>
        </p:txBody>
      </p:sp>
      <p:sp>
        <p:nvSpPr>
          <p:cNvPr id="2" name="Rectangle 1"/>
          <p:cNvSpPr/>
          <p:nvPr/>
        </p:nvSpPr>
        <p:spPr>
          <a:xfrm>
            <a:off x="1295400" y="1447800"/>
            <a:ext cx="6229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boy </a:t>
            </a:r>
            <a:r>
              <a:rPr lang="en-US" sz="3200" b="1" dirty="0" smtClean="0"/>
              <a:t>________out </a:t>
            </a:r>
            <a:r>
              <a:rPr lang="en-US" sz="3200" b="1" dirty="0"/>
              <a:t>his candles</a:t>
            </a:r>
            <a:r>
              <a:rPr lang="en-US" sz="2800" dirty="0"/>
              <a:t>.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2459504"/>
            <a:ext cx="2667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r>
              <a:rPr lang="en-US" sz="3200" b="1" dirty="0"/>
              <a:t>blue  </a:t>
            </a:r>
            <a:r>
              <a:rPr lang="en-US" sz="3200" b="1" dirty="0" smtClean="0"/>
              <a:t>     blew</a:t>
            </a:r>
            <a:endParaRPr lang="en-US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918" y="2032575"/>
            <a:ext cx="1445363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1371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13 + 7 =</a:t>
            </a:r>
            <a:endParaRPr lang="en-US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79277" y="48011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95600" y="476146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11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296018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1371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15 + 5</a:t>
            </a:r>
            <a:endParaRPr lang="en-US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24200" y="47244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12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154852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02160" y="47244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919" y="1447800"/>
            <a:ext cx="3509881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13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300476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48000" y="454689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145" y="1402534"/>
            <a:ext cx="4360629" cy="230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14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28162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A. Down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33800" y="462619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143000"/>
            <a:ext cx="2124075" cy="250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25748" y="1143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Antonyms</a:t>
            </a:r>
            <a:endParaRPr lang="en-US" sz="5400" b="1" dirty="0" smtClean="0"/>
          </a:p>
        </p:txBody>
      </p:sp>
      <p:pic>
        <p:nvPicPr>
          <p:cNvPr id="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15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22247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52400"/>
            <a:ext cx="8610600" cy="41910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95800"/>
            <a:ext cx="683667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76200" y="4501081"/>
            <a:ext cx="7391400" cy="22098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8052"/>
            <a:ext cx="8516204" cy="408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11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1816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Piece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066800"/>
            <a:ext cx="73914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514977" y="4938415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96185" y="1181606"/>
            <a:ext cx="6057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 would like a __________ of pie. 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piece        peace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17</a:t>
            </a:r>
            <a:endParaRPr lang="en-US" sz="54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33600"/>
            <a:ext cx="1467133" cy="197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19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9900" y="5257800"/>
            <a:ext cx="186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tea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086600" cy="3200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409700" y="4783277"/>
            <a:ext cx="4495800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18</a:t>
            </a:r>
            <a:endParaRPr lang="en-US" sz="54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1068875" y="1416608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I would like a cup of </a:t>
            </a:r>
            <a:r>
              <a:rPr lang="en-US" sz="3600" b="1" dirty="0" smtClean="0"/>
              <a:t>_______.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371600" y="2582615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/>
          </a:p>
          <a:p>
            <a:r>
              <a:rPr lang="en-US" sz="4400" dirty="0" smtClean="0"/>
              <a:t>Tee    </a:t>
            </a:r>
            <a:r>
              <a:rPr lang="en-US" sz="4400" dirty="0"/>
              <a:t> tea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86000"/>
            <a:ext cx="15811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19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write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33600" y="4561659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19</a:t>
            </a:r>
            <a:endParaRPr lang="en-US" sz="54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1447800" y="1524000"/>
            <a:ext cx="502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 will </a:t>
            </a:r>
            <a:r>
              <a:rPr lang="en-US" sz="3200" b="1" dirty="0" smtClean="0"/>
              <a:t>__________   a </a:t>
            </a:r>
            <a:r>
              <a:rPr lang="en-US" sz="3200" b="1" dirty="0"/>
              <a:t>story.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83259" y="2743200"/>
            <a:ext cx="27090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write </a:t>
            </a:r>
            <a:r>
              <a:rPr lang="en-US" sz="3600" b="1" dirty="0" smtClean="0"/>
              <a:t>     right</a:t>
            </a:r>
            <a:endParaRPr lang="en-US" sz="36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56376"/>
            <a:ext cx="1581150" cy="161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65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05100" y="5334000"/>
            <a:ext cx="232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blew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371600" y="4958847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</a:t>
            </a:r>
            <a:r>
              <a:rPr lang="en-US" sz="5400" b="1" dirty="0" smtClean="0"/>
              <a:t>20</a:t>
            </a:r>
            <a:endParaRPr lang="en-US" sz="54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1295400" y="1447800"/>
            <a:ext cx="6229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boy </a:t>
            </a:r>
            <a:r>
              <a:rPr lang="en-US" sz="3200" b="1" dirty="0" smtClean="0"/>
              <a:t>________out </a:t>
            </a:r>
            <a:r>
              <a:rPr lang="en-US" sz="3200" b="1" dirty="0"/>
              <a:t>his candles</a:t>
            </a:r>
            <a:r>
              <a:rPr lang="en-US" sz="2800" dirty="0"/>
              <a:t>.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2459504"/>
            <a:ext cx="2667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r>
              <a:rPr lang="en-US" sz="3200" b="1" dirty="0"/>
              <a:t>blue  </a:t>
            </a:r>
            <a:r>
              <a:rPr lang="en-US" sz="3200" b="1" dirty="0" smtClean="0"/>
              <a:t>     blew</a:t>
            </a:r>
            <a:endParaRPr lang="en-US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918" y="2032575"/>
            <a:ext cx="1445363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18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5400" b="1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183</Words>
  <Application>Microsoft Office PowerPoint</Application>
  <PresentationFormat>On-screen Show (4:3)</PresentationFormat>
  <Paragraphs>93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Willoughby-Eastlake Schools</cp:lastModifiedBy>
  <cp:revision>43</cp:revision>
  <dcterms:created xsi:type="dcterms:W3CDTF">2017-02-08T17:23:45Z</dcterms:created>
  <dcterms:modified xsi:type="dcterms:W3CDTF">2018-02-01T18:15:49Z</dcterms:modified>
</cp:coreProperties>
</file>