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notesMasterIdLst>
    <p:notesMasterId r:id="rId22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65" r:id="rId13"/>
    <p:sldId id="273" r:id="rId14"/>
    <p:sldId id="267" r:id="rId15"/>
    <p:sldId id="268" r:id="rId16"/>
    <p:sldId id="274" r:id="rId17"/>
    <p:sldId id="269" r:id="rId18"/>
    <p:sldId id="270" r:id="rId19"/>
    <p:sldId id="271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3B972-7F2F-4667-97DB-92442342D21C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6084B-DD96-4BA0-AC35-2BD97E6EDB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6084B-DD96-4BA0-AC35-2BD97E6EDB0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14550"/>
            <a:ext cx="7924800" cy="1771650"/>
          </a:xfrm>
        </p:spPr>
        <p:txBody>
          <a:bodyPr>
            <a:noAutofit/>
          </a:bodyPr>
          <a:lstStyle>
            <a:lvl1pPr algn="r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924800" cy="12192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BD8AD-25BE-44CB-9EBA-929DAC90FFF8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A54E-AC0E-469D-81D4-6BCD2186F79D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9E5C4-8EE2-49D0-875D-66C668E4E158}" type="slidenum">
              <a:rPr/>
              <a:pPr/>
              <a:t>‹#›</a:t>
            </a:fld>
            <a:endParaRPr/>
          </a:p>
        </p:txBody>
      </p:sp>
      <p:sp>
        <p:nvSpPr>
          <p:cNvPr id="7" name="TextBox 6"/>
          <p:cNvSpPr txBox="1"/>
          <p:nvPr/>
        </p:nvSpPr>
        <p:spPr>
          <a:xfrm rot="13549715">
            <a:off x="8120300" y="5774378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"/>
              </a:rPr>
              <a:t>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133600"/>
            <a:ext cx="7772400" cy="1362075"/>
          </a:xfrm>
        </p:spPr>
        <p:txBody>
          <a:bodyPr anchor="b" anchorCtr="0"/>
          <a:lstStyle>
            <a:lvl1pPr algn="r">
              <a:defRPr sz="3600" b="0" i="0" cap="all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505200"/>
            <a:ext cx="7772400" cy="9017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F3C44-01F9-4501-884C-83E3CD758DDE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  <p:sp>
        <p:nvSpPr>
          <p:cNvPr id="7" name="TextBox 6"/>
          <p:cNvSpPr txBox="1"/>
          <p:nvPr/>
        </p:nvSpPr>
        <p:spPr>
          <a:xfrm rot="2783796">
            <a:off x="6232" y="-270992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"/>
              </a:rPr>
              <a:t>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600200"/>
            <a:ext cx="32004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600200"/>
            <a:ext cx="32004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13CF-58E8-446A-B465-9D757441B438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515035"/>
            <a:ext cx="3200400" cy="63976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3600" y="2285999"/>
            <a:ext cx="32004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400" y="1515035"/>
            <a:ext cx="3200400" cy="63976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400" y="2285999"/>
            <a:ext cx="32004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CE95F-5854-4011-8F80-7FFD998AF330}" type="datetime1">
              <a:rPr/>
              <a:pPr/>
              <a:t>1/28/2008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905C-D77E-4BB5-8AAC-C6464FD422C6}" type="datetime1">
              <a:rPr/>
              <a:pPr/>
              <a:t>1/28/2008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0E4E5-C8DC-4822-A61C-3BC7D2D047D5}" type="datetime1">
              <a:rPr/>
              <a:pPr/>
              <a:t>1/28/2008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  <p:sp>
        <p:nvSpPr>
          <p:cNvPr id="5" name="TextBox 4"/>
          <p:cNvSpPr txBox="1"/>
          <p:nvPr/>
        </p:nvSpPr>
        <p:spPr>
          <a:xfrm rot="13549715">
            <a:off x="8120300" y="5774378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800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2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sym typeface="Wingdings 2"/>
              </a:rPr>
              <a:t></a:t>
            </a:r>
            <a:endParaRPr sz="8000">
              <a:gradFill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2">
                      <a:lumMod val="20000"/>
                      <a:lumOff val="80000"/>
                    </a:schemeClr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53" y="273050"/>
            <a:ext cx="2680447" cy="116205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49" y="914400"/>
            <a:ext cx="5338763" cy="47990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153" y="1905001"/>
            <a:ext cx="2223247" cy="4037012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1341" y="6539753"/>
            <a:ext cx="1828800" cy="228600"/>
          </a:xfrm>
        </p:spPr>
        <p:txBody>
          <a:bodyPr/>
          <a:lstStyle/>
          <a:p>
            <a:fld id="{C2A73F84-5549-493E-9774-909B0D9CED35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6B9C9-2623-4D06-B77D-D036544082A2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34440"/>
            <a:ext cx="4700016" cy="416052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8810" y="4828310"/>
            <a:ext cx="6780213" cy="640080"/>
          </a:xfrm>
        </p:spPr>
        <p:txBody>
          <a:bodyPr anchor="b"/>
          <a:lstStyle>
            <a:lvl1pPr algn="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8811" y="5486400"/>
            <a:ext cx="6780212" cy="640358"/>
          </a:xfrm>
        </p:spPr>
        <p:txBody>
          <a:bodyPr/>
          <a:lstStyle>
            <a:lvl1pPr marL="0" indent="0" algn="r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7096F-9CEE-40C4-91DC-E54B8828E047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50863" y="685800"/>
            <a:ext cx="8138160" cy="384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6623" y="1005840"/>
            <a:ext cx="7406640" cy="3200400"/>
          </a:xfrm>
          <a:solidFill>
            <a:schemeClr val="tx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ADD3-927A-4597-810D-538566090D26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3575304" y="914400"/>
            <a:ext cx="2514600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18204" y="1257300"/>
            <a:ext cx="1828800" cy="41148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6400800" y="914400"/>
            <a:ext cx="2514600" cy="48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6743700" y="1257300"/>
            <a:ext cx="1828800" cy="41148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, Alt.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9463-4077-43F2-86FD-CA3FACDDC288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573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66160" y="34290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3886200" y="37719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9463-4077-43F2-86FD-CA3FACDDC288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575304" y="914400"/>
            <a:ext cx="5340096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95344" y="1257300"/>
            <a:ext cx="4700016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814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924300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742113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74320"/>
            <a:ext cx="2679192" cy="11612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901952"/>
            <a:ext cx="2221992" cy="4041648"/>
          </a:xfrm>
        </p:spPr>
        <p:txBody>
          <a:bodyPr/>
          <a:lstStyle>
            <a:lvl1pPr marL="0" indent="0">
              <a:buNone/>
              <a:defRPr sz="14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9463-4077-43F2-86FD-CA3FACDDC288}" type="datetime1">
              <a:rPr/>
              <a:pPr/>
              <a:t>1/28/2008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BD6A0-103F-46C6-A39E-A271F5EBEE31}" type="slidenum">
              <a:rPr/>
              <a:pPr/>
              <a:t>‹#›</a:t>
            </a:fld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814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924300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3427413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6742113" y="3770313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81400" y="914400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5"/>
          </p:nvPr>
        </p:nvSpPr>
        <p:spPr>
          <a:xfrm>
            <a:off x="3924300" y="1261872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0" y="914400"/>
            <a:ext cx="2514600" cy="228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Picture Placeholder 2"/>
          <p:cNvSpPr>
            <a:spLocks noGrp="1"/>
          </p:cNvSpPr>
          <p:nvPr>
            <p:ph type="pic" idx="16"/>
          </p:nvPr>
        </p:nvSpPr>
        <p:spPr>
          <a:xfrm>
            <a:off x="6742113" y="1261872"/>
            <a:ext cx="1828800" cy="1600200"/>
          </a:xfrm>
          <a:solidFill>
            <a:schemeClr val="bg1"/>
          </a:solidFill>
          <a:effectLst>
            <a:innerShdw blurRad="152400">
              <a:schemeClr val="bg2">
                <a:lumMod val="25000"/>
              </a:schemeClr>
            </a:innerShdw>
            <a:softEdge rad="190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C9948-22AE-42F7-ABF6-C4644F3D8380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4" y="699247"/>
            <a:ext cx="1667435" cy="50141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699247"/>
            <a:ext cx="6037729" cy="50141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C48F-39F5-4BD3-A7BD-C1DDE912D54C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600200"/>
            <a:ext cx="6553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1341" y="6539753"/>
            <a:ext cx="1828800" cy="2286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D6683CEB-4F69-49D0-B115-9C97A3797F22}" type="datetime1">
              <a:rPr/>
              <a:pPr/>
              <a:t>1/28/2008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43400" y="6539753"/>
            <a:ext cx="3657600" cy="2286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539753"/>
            <a:ext cx="609600" cy="2286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06223EE-5B7F-4932-AA51-66E0009285F9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8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90" r:id="rId9"/>
    <p:sldLayoutId id="2147483893" r:id="rId10"/>
    <p:sldLayoutId id="2147483891" r:id="rId11"/>
    <p:sldLayoutId id="2147483894" r:id="rId12"/>
    <p:sldLayoutId id="2147483892" r:id="rId13"/>
    <p:sldLayoutId id="2147483895" r:id="rId14"/>
    <p:sldLayoutId id="2147483887" r:id="rId15"/>
    <p:sldLayoutId id="2147483888" r:id="rId16"/>
  </p:sldLayoutIdLst>
  <p:transition spd="med">
    <p:wipe dir="d"/>
    <p:sndAc>
      <p:stSnd>
        <p:snd r:embed="rId18" name="chimes.wav"/>
      </p:stSnd>
    </p:sndAc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500"/>
        </a:spcBef>
        <a:buFont typeface="Wingdings" pitchFamily="2" charset="2"/>
        <a:buChar char="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500"/>
        </a:spcBef>
        <a:buFont typeface="Wingdings" pitchFamily="2" charset="2"/>
        <a:buChar char="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-457200" algn="l" defTabSz="914400" rtl="0" eaLnBrk="1" latinLnBrk="0" hangingPunct="1">
        <a:spcBef>
          <a:spcPts val="1500"/>
        </a:spcBef>
        <a:buFont typeface="Wingdings" pitchFamily="2" charset="2"/>
        <a:buChar char="Ï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0574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000" indent="-457200" algn="l" defTabSz="914400" rtl="0" eaLnBrk="1" latinLnBrk="0" hangingPunct="1">
        <a:spcBef>
          <a:spcPts val="1500"/>
        </a:spcBef>
        <a:buFont typeface="Wingdings" pitchFamily="2" charset="2"/>
        <a:buChar char="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457200" algn="l" defTabSz="914400" rtl="0" eaLnBrk="1" latinLnBrk="0" hangingPunct="1">
        <a:spcBef>
          <a:spcPts val="1500"/>
        </a:spcBef>
        <a:buFont typeface="Century" pitchFamily="18" charset="0"/>
        <a:buChar char="…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3200" indent="-457200" algn="l" defTabSz="914400" rtl="0" eaLnBrk="1" latinLnBrk="0" hangingPunct="1">
        <a:spcBef>
          <a:spcPts val="1500"/>
        </a:spcBef>
        <a:buFont typeface="Wingdings" pitchFamily="2" charset="2"/>
        <a:buChar char="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hyperlink" Target="Quince&#241;era%20Story%20in%20English.pptx" TargetMode="Externa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924800" cy="14478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tx1">
                    <a:lumMod val="75000"/>
                  </a:schemeClr>
                </a:solidFill>
              </a:rPr>
              <a:t>A </a:t>
            </a:r>
            <a:r>
              <a:rPr lang="en-US" sz="4800" dirty="0" err="1" smtClean="0">
                <a:solidFill>
                  <a:schemeClr val="tx1">
                    <a:lumMod val="75000"/>
                  </a:schemeClr>
                </a:solidFill>
              </a:rPr>
              <a:t>Quinceañera</a:t>
            </a:r>
            <a:r>
              <a:rPr lang="en-US" sz="4800" dirty="0" smtClean="0">
                <a:solidFill>
                  <a:schemeClr val="tx1">
                    <a:lumMod val="75000"/>
                  </a:schemeClr>
                </a:solidFill>
              </a:rPr>
              <a:t> story</a:t>
            </a:r>
            <a:endParaRPr lang="en-US" sz="48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5791200"/>
            <a:ext cx="7924800" cy="609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By: Jennifer Rosa</a:t>
            </a:r>
            <a:endParaRPr lang="en-US" dirty="0"/>
          </a:p>
        </p:txBody>
      </p:sp>
      <p:pic>
        <p:nvPicPr>
          <p:cNvPr id="4" name="Picture 3" descr="quinceanera dress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1600200"/>
            <a:ext cx="4233256" cy="4066883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0292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Un quinceañera es una costumbre española del paso de una muchacha joven que se hace una mujer.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 descr="quinceanera_chur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304800"/>
            <a:ext cx="3286125" cy="4832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edg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2578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Las invitaciones son enviadas a familia y amigos.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invi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304800"/>
            <a:ext cx="6350000" cy="4762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heel spokes="1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029200"/>
            <a:ext cx="769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El día de la celebración, la muchacha de quince años se viste como una princesa.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Picture 5" descr="getting ready for par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381000"/>
            <a:ext cx="6642100" cy="4424660"/>
          </a:xfrm>
          <a:prstGeom prst="ellipse">
            <a:avLst/>
          </a:prstGeom>
          <a:ln w="635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heel spokes="3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2578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Ella tiene un tribunal de familia y amigos íntimos.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 descr="court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533400"/>
            <a:ext cx="7239000" cy="4343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wheel spokes="2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4864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Este tribunal realiza un baile en su honor.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Picture 5" descr="dan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406" y="685800"/>
            <a:ext cx="8670594" cy="3832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55626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Entonces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le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presentan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regalos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crown prese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838200"/>
            <a:ext cx="6292720" cy="4191000"/>
          </a:xfrm>
          <a:prstGeom prst="ellipse">
            <a:avLst/>
          </a:prstGeom>
          <a:ln w="63500" cap="rnd">
            <a:solidFill>
              <a:schemeClr val="accent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heel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181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Hay padrinos asociados con cada regalo ella es presentada.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Quinceneara-cross_44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228600"/>
            <a:ext cx="3200400" cy="4981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newsflash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9530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Cada juego de padrinos anda por una entrada decorada cuando ellos le presentan su regalo.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quinceanera decor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827019"/>
            <a:ext cx="8077200" cy="4157113"/>
          </a:xfrm>
          <a:prstGeom prst="rect">
            <a:avLst/>
          </a:prstGeom>
          <a:ln>
            <a:solidFill>
              <a:schemeClr val="bg1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</p:spTree>
  </p:cSld>
  <p:clrMapOvr>
    <a:masterClrMapping/>
  </p:clrMapOvr>
  <p:transition spd="med">
    <p:circl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102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j-lt"/>
              </a:rPr>
              <a:t>Le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presentan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un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anillo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r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00" y="990600"/>
            <a:ext cx="3962400" cy="3962400"/>
          </a:xfrm>
          <a:prstGeom prst="ellipse">
            <a:avLst/>
          </a:prstGeom>
          <a:ln w="63500" cap="rnd">
            <a:solidFill>
              <a:schemeClr val="bg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amond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9530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El anillo representa el círculo interminable de la vida y proclama el amor interminable de Dios.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r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609600"/>
            <a:ext cx="3962400" cy="3962400"/>
          </a:xfrm>
          <a:prstGeom prst="ellipse">
            <a:avLst/>
          </a:prstGeom>
          <a:ln w="63500" cap="rnd">
            <a:solidFill>
              <a:schemeClr val="bg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715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j-lt"/>
              </a:rPr>
              <a:t>Le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presentan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una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diadema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tia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00" y="304800"/>
            <a:ext cx="4953000" cy="5089207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wheel spokes="8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495800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La diadema la designa como una reina ante Dios y significa un triunfo sobre la infancia y la capacidad de afrontar los desafíos delante.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tia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381000"/>
            <a:ext cx="3810000" cy="3914775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circl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4864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Le presentan su primer par de zapatos de tacón alto.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sho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914400"/>
            <a:ext cx="4419600" cy="441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7150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j-lt"/>
              </a:rPr>
              <a:t>Le </a:t>
            </a:r>
            <a:r>
              <a:rPr lang="en-US" sz="3600" dirty="0" err="1" smtClean="0">
                <a:solidFill>
                  <a:schemeClr val="tx2"/>
                </a:solidFill>
                <a:latin typeface="+mj-lt"/>
              </a:rPr>
              <a:t>presentan</a:t>
            </a:r>
            <a:r>
              <a:rPr lang="en-US" sz="3600" dirty="0" smtClean="0">
                <a:solidFill>
                  <a:schemeClr val="tx2"/>
                </a:solidFill>
                <a:latin typeface="+mj-lt"/>
              </a:rPr>
              <a:t> un collar.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diamond-heart-neckl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533400"/>
            <a:ext cx="3810000" cy="4785179"/>
          </a:xfrm>
          <a:prstGeom prst="rect">
            <a:avLst/>
          </a:prstGeom>
          <a:ln w="381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plus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715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El collar proclama su cristianismo.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diamond-heart-neckl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685800"/>
            <a:ext cx="3810000" cy="4785179"/>
          </a:xfrm>
          <a:prstGeom prst="rect">
            <a:avLst/>
          </a:prstGeom>
          <a:ln w="381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zoom dir="in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7912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También le presentan un pastel.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pink_quinceanera_cak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2349" y="228600"/>
            <a:ext cx="3657452" cy="5297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76800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Después de que sus regalos son presentados, la tarde es seguida con gran alimento, música, y familia.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quince par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838200"/>
            <a:ext cx="6180221" cy="4109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2"/>
                </a:solidFill>
                <a:latin typeface="+mj-lt"/>
              </a:rPr>
              <a:t>El quinceañera es una celebración alegre de mujeres.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 descr="feliz quinceaner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838200"/>
            <a:ext cx="4343399" cy="4412782"/>
          </a:xfrm>
          <a:prstGeom prst="rect">
            <a:avLst/>
          </a:prstGeom>
        </p:spPr>
      </p:pic>
    </p:spTree>
  </p:cSld>
  <p:clrMapOvr>
    <a:masterClrMapping/>
  </p:clrMapOvr>
  <p:transition spd="med">
    <p:newsflash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istic phot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1800" y="990600"/>
            <a:ext cx="3000375" cy="3790950"/>
          </a:xfrm>
          <a:prstGeom prst="rect">
            <a:avLst/>
          </a:prstGeom>
          <a:ln w="88900" cap="sq" cmpd="thickThin">
            <a:solidFill>
              <a:schemeClr val="bg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52400" y="51816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  <a:latin typeface="+mj-lt"/>
              </a:rPr>
              <a:t>To view this story in English, click below.</a:t>
            </a:r>
            <a:endParaRPr lang="en-US" sz="3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0" y="5867400"/>
            <a:ext cx="2971800" cy="838200"/>
          </a:xfrm>
          <a:prstGeom prst="round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j-lt"/>
                <a:hlinkClick r:id="rId5" action="ppaction://hlinkpres?slideindex=1&amp;slidetitle="/>
              </a:rPr>
              <a:t>English</a:t>
            </a:r>
            <a:endParaRPr lang="en-US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j-lt"/>
            </a:endParaRPr>
          </a:p>
        </p:txBody>
      </p:sp>
    </p:spTree>
  </p:cSld>
  <p:clrMapOvr>
    <a:masterClrMapping/>
  </p:clrMapOvr>
  <p:transition spd="med">
    <p:pull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heme_Celebration_theme">
  <a:themeElements>
    <a:clrScheme name="Celebration">
      <a:dk1>
        <a:srgbClr val="49345F"/>
      </a:dk1>
      <a:lt1>
        <a:srgbClr val="DDD9C3"/>
      </a:lt1>
      <a:dk2>
        <a:srgbClr val="000000"/>
      </a:dk2>
      <a:lt2>
        <a:srgbClr val="FFFFFF"/>
      </a:lt2>
      <a:accent1>
        <a:srgbClr val="310095"/>
      </a:accent1>
      <a:accent2>
        <a:srgbClr val="886286"/>
      </a:accent2>
      <a:accent3>
        <a:srgbClr val="A082F5"/>
      </a:accent3>
      <a:accent4>
        <a:srgbClr val="5061C8"/>
      </a:accent4>
      <a:accent5>
        <a:srgbClr val="00AAAA"/>
      </a:accent5>
      <a:accent6>
        <a:srgbClr val="008040"/>
      </a:accent6>
      <a:hlink>
        <a:srgbClr val="A2A2FF"/>
      </a:hlink>
      <a:folHlink>
        <a:srgbClr val="CF9BF7"/>
      </a:folHlink>
    </a:clrScheme>
    <a:fontScheme name="Celebration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elebr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blipFill rotWithShape="1">
          <a:blip xmlns:r="http://schemas.openxmlformats.org/officeDocument/2006/relationships" r:embed="rId1">
            <a:duotone>
              <a:schemeClr val="phClr">
                <a:tint val="30000"/>
                <a:satMod val="175000"/>
              </a:schemeClr>
              <a:schemeClr val="phClr">
                <a:shade val="50000"/>
                <a:satMod val="115000"/>
              </a:schemeClr>
            </a:duotone>
          </a:blip>
          <a:tile tx="0" ty="0" sx="80000" sy="8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762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7800000"/>
            </a:lightRig>
          </a:scene3d>
          <a:sp3d>
            <a:bevelT w="63500" h="38100" prst="relaxedInset"/>
          </a:sp3d>
        </a:effectStyle>
      </a:effectStyleLst>
      <a:bgFillStyleLst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300000"/>
                <a:lumMod val="110000"/>
              </a:schemeClr>
              <a:schemeClr val="phClr">
                <a:shade val="50000"/>
                <a:satMod val="13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tint val="80000"/>
                <a:satMod val="115000"/>
              </a:schemeClr>
              <a:schemeClr val="phClr">
                <a:shade val="80000"/>
                <a:sat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80000"/>
                <a:satMod val="115000"/>
              </a:schemeClr>
              <a:schemeClr val="phClr">
                <a:shade val="80000"/>
                <a:satMod val="11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>
            <a:solidFill>
              <a:schemeClr val="tx2"/>
            </a:solidFill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Theme_Celebration_theme</Template>
  <TotalTime>148</TotalTime>
  <Words>242</Words>
  <Application>Microsoft Office PowerPoint</Application>
  <PresentationFormat>On-screen Show (4:3)</PresentationFormat>
  <Paragraphs>42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Theme_Celebration_theme</vt:lpstr>
      <vt:lpstr>A Quinceañera story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jrosa515</dc:creator>
  <cp:lastModifiedBy>jennifer rosa</cp:lastModifiedBy>
  <cp:revision>23</cp:revision>
  <dcterms:created xsi:type="dcterms:W3CDTF">2010-03-22T23:12:55Z</dcterms:created>
  <dcterms:modified xsi:type="dcterms:W3CDTF">2010-03-24T19:45:02Z</dcterms:modified>
</cp:coreProperties>
</file>