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9.xml"/><Relationship Id="rId3" Type="http://schemas.openxmlformats.org/officeDocument/2006/relationships/control" Target="../activeX/activeX2.xml"/><Relationship Id="rId7" Type="http://schemas.openxmlformats.org/officeDocument/2006/relationships/slide" Target="slide3.xml"/><Relationship Id="rId12" Type="http://schemas.openxmlformats.org/officeDocument/2006/relationships/slide" Target="slide8.xml"/><Relationship Id="rId2" Type="http://schemas.openxmlformats.org/officeDocument/2006/relationships/control" Target="../activeX/activeX1.xml"/><Relationship Id="rId16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2.xml"/><Relationship Id="rId15" Type="http://schemas.openxmlformats.org/officeDocument/2006/relationships/image" Target="../media/image2.wmf"/><Relationship Id="rId10" Type="http://schemas.openxmlformats.org/officeDocument/2006/relationships/slide" Target="slide6.xml"/><Relationship Id="rId4" Type="http://schemas.openxmlformats.org/officeDocument/2006/relationships/slideLayout" Target="../slideLayouts/slideLayout7.xml"/><Relationship Id="rId9" Type="http://schemas.openxmlformats.org/officeDocument/2006/relationships/slide" Target="slide7.xml"/><Relationship Id="rId1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609600" y="288925"/>
            <a:ext cx="7924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0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Score</a:t>
            </a: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1524000" y="1524000"/>
            <a:ext cx="23622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1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486400" y="1524000"/>
            <a:ext cx="24384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2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838200" y="419100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1891896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3375" y="4191000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7" action="ppaction://hlinksldjump"/>
              </a:rPr>
              <a:t>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4032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8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4046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9" action="ppaction://hlinksldjump"/>
              </a:rPr>
              <a:t>6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1732" y="421257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8101" y="4221439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1" action="ppaction://hlinksldjump"/>
              </a:rPr>
              <a:t>9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14429" y="4187104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2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0071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3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37275" y="418296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4" action="ppaction://hlinksldjump"/>
              </a:rPr>
              <a:t>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44" name="TextBox1" r:id="rId2" imgW="1295280" imgH="1028880"/>
        </mc:Choice>
        <mc:Fallback>
          <p:control name="TextBox1" r:id="rId2" imgW="1295280" imgH="1028880">
            <p:pic>
              <p:nvPicPr>
                <p:cNvPr id="3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45" name="TextBox2" r:id="rId3" imgW="1295280" imgH="1028880"/>
        </mc:Choice>
        <mc:Fallback>
          <p:control name="TextBox2" r:id="rId3" imgW="1295280" imgH="1028880">
            <p:pic>
              <p:nvPicPr>
                <p:cNvPr id="4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6137275" y="2555875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78848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0" y="1371600"/>
            <a:ext cx="533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Controls the amount of light entering the eye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000" b="1" i="1" dirty="0"/>
              <a:t>Optic nerve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000" b="1" i="1" dirty="0"/>
              <a:t>Conjunctiva (membrane)</a:t>
            </a:r>
          </a:p>
          <a:p>
            <a:pPr marL="457200" lvl="0" indent="-457200" fontAlgn="t">
              <a:buFont typeface="+mj-lt"/>
              <a:buAutoNum type="arabicPeriod"/>
            </a:pPr>
            <a:r>
              <a:rPr lang="en-US" sz="2000" b="1" i="1" dirty="0"/>
              <a:t>Cornea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/>
              <a:t>Iris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8600" y="4801100"/>
            <a:ext cx="2514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Iris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76600" y="47244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57400" y="1371600"/>
            <a:ext cx="533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What happens when you do not allow light to hit part of a glow in the dark surface.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All of the surface glows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None of the surface glow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The part of the surface the received the light glows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The part of the surface that did not receive the light glowed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 part of the surface that received the light glows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52800" y="48006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</p:spTree>
    <p:extLst>
      <p:ext uri="{BB962C8B-B14F-4D97-AF65-F5344CB8AC3E}">
        <p14:creationId xmlns:p14="http://schemas.microsoft.com/office/powerpoint/2010/main" val="13316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Reflection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44958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1200" y="1489046"/>
            <a:ext cx="525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When light bends, it is called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reflection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refraction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deflection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transparency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008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Bends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05200" y="46482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1600200"/>
            <a:ext cx="5181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Light ______ when it goes through water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Bends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straightens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circles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Continues straight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97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Refracts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52800" y="45720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4600" y="1295400"/>
            <a:ext cx="4800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A prism _______ light.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Disassembles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Reflects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Straightens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/>
              <a:t>Refracts</a:t>
            </a:r>
          </a:p>
        </p:txBody>
      </p:sp>
    </p:spTree>
    <p:extLst>
      <p:ext uri="{BB962C8B-B14F-4D97-AF65-F5344CB8AC3E}">
        <p14:creationId xmlns:p14="http://schemas.microsoft.com/office/powerpoint/2010/main" val="12082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1422370"/>
            <a:ext cx="7315200" cy="3166844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24100" y="182880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Light _____ ____ when it enters glass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Changes colors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Speeds up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Slows down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Remains constant</a:t>
            </a:r>
          </a:p>
          <a:p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48768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Slows down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33600" y="4724400"/>
            <a:ext cx="5029200" cy="1366319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51816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Speeds up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1066800"/>
            <a:ext cx="73914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743200" y="4876800"/>
            <a:ext cx="3885446" cy="14097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1600200"/>
            <a:ext cx="5486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Light _____ ______ when it leaves a medium and enters the air.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Speed up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Slows down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Remains constant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Changes colors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4379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09900" y="5257800"/>
            <a:ext cx="1866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Different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86600" cy="29718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905000" y="4724400"/>
            <a:ext cx="4495800" cy="1657727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38400" y="2286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447800"/>
            <a:ext cx="5867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Different types of light bulbs create ________ patterns when looked at through a diffraction grating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Identical 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Different 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Bland 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Cold </a:t>
            </a:r>
          </a:p>
          <a:p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35224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8006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Light waves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362200" y="4648200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1295400"/>
            <a:ext cx="5638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Our eye sees________________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Light waves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Sound waves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Heat waves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Gama waves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57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05100" y="5334000"/>
            <a:ext cx="3619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Conjunctiva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133600" y="5181600"/>
            <a:ext cx="4800600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7800" y="1447800"/>
            <a:ext cx="571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Our eye is protected by a _______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Conjunctiva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Optic nerve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Iris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Pupil</a:t>
            </a:r>
          </a:p>
          <a:p>
            <a:endParaRPr lang="en-US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20012" y="2362200"/>
            <a:ext cx="1383027" cy="1383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b="1" dirty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227</Words>
  <Application>Microsoft Office PowerPoint</Application>
  <PresentationFormat>On-screen Show (4:3)</PresentationFormat>
  <Paragraphs>83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Berlin Sans FB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71</cp:revision>
  <dcterms:created xsi:type="dcterms:W3CDTF">2017-02-08T17:23:45Z</dcterms:created>
  <dcterms:modified xsi:type="dcterms:W3CDTF">2019-03-12T23:41:25Z</dcterms:modified>
</cp:coreProperties>
</file>