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8D735-4D0C-49DB-96D6-05558F5A9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440CE-E179-447F-9B04-A8A74A0D6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E4565-CBA0-4D67-B279-5C1CEFD68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24485-6BC7-4F5D-92E9-920F5D4D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4E2EE-4443-403F-8680-40EA6184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7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D6F6-624D-42F8-B7C4-A7F307A7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043EA-4E41-42AB-B364-01C4A34CA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CE150-76A6-4C1A-8A9A-7A662CB8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2472B-0F40-44F2-963F-3F5D5DB2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84C19-1A90-4EA2-80BE-3E933C52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7AC96-8BEC-4F76-ACB4-FD898D5B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341E7-A1D7-4683-A7F1-727E598A8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410E6-F09F-428A-A3CA-B80E0232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321E2-9C0E-4AB3-AE9F-16C3601C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8EABE-E3D4-4DE6-A917-200F3BC9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8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C53E-D664-4D51-A866-97CFB41F7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82FF9-2CB3-461B-9E7C-0491503FF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441C9-6E40-4BD7-A357-4B09A1909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7E5B5-27E1-422B-9972-949555F6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17653-91BA-4226-8425-0A0CC784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124FE-726B-49F8-AA1A-0735854F2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2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4694-4D8E-4800-BA23-94F22577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E498F-5E7B-45F8-A4B4-98F1F3DA8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46A5F-F4D6-4693-B0CD-0A26CABA8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EAA63E-2C27-48C0-AA1A-F26282841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E1245-1173-449D-8B5D-1C23A2403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30900C-D395-47A4-850F-5D040CD34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84E547-8CA0-4684-99A0-7A515FB6A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01E210-2745-493C-B95B-5F63F505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4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3454-29A5-484B-B01B-625A9D735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6C376A-7C15-49BE-92EC-3E5F98D4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B6CDF8-A15D-4C31-9682-C29C45C7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FA7664-0FD6-427E-A8E6-EC00C085B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7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69BC01-BAA7-4BC2-BF32-3C0635CE1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C7CF41-0878-4F91-9B5C-EB0E3A13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362D9-1FC0-4B6F-A9A3-D0720F6E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39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3446-9386-42C0-A4F1-AADA45C8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F9022-8E3D-40E5-90CC-5452B5934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6EF8F-294C-4FF7-9131-70E32FE81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BD581-3B82-4117-A8D1-E538DB68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5F43B-E4BB-49D8-8304-2D89E20C3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BA5ACD-37B7-44F3-93EF-1BD8AF77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8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EB882-05A1-4C2A-8541-34B9321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7E0F26-B052-4B2A-9AA4-F76DF7087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0ABAB-5003-4CAC-9336-18E9704D2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EC76F-1E2A-4628-885D-8A675878B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387E9-7F85-4DCD-B632-0469F61F6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F19CE-3867-4144-B3FA-9304CDCE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4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82F9-D897-4DB3-A445-A502170E2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7CFA1-FFA0-4A99-BDCB-990D1F7C3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0DCDE-A55E-4852-A14F-30737D33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40EDB-0F9E-4E2E-B3E8-672E6FBC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FC2FC-C8B7-498E-A0A2-459F7185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3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B0356-4DE5-40C4-A822-B8DB7DEB3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C33E7-B7BF-4549-ACB9-40F7574DA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916CD-4F8F-4B69-9A13-4B3396E33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11FE9-C6A1-4A3D-875A-AA8916B2D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4B5B6-6BDA-4B5D-A6FC-2C9F412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6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9AB6F4-039F-4927-8297-C7330B210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AF5E4-436C-4785-8637-3661943F1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6D1B8-369F-4778-AD7A-F8A547E3A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A9DD9-C8CE-4FA4-9D03-3F1B1C3E1FDC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44038-BBA8-4F10-BB6B-7ED3EE660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2CCB1-6978-4257-ADF7-448440C68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B1E74-5B21-4F92-9618-9FE3A4891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58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1</a:t>
            </a:r>
          </a:p>
        </p:txBody>
      </p:sp>
      <p:pic>
        <p:nvPicPr>
          <p:cNvPr id="1026" name="Picture 2" descr="Image result for ball">
            <a:extLst>
              <a:ext uri="{FF2B5EF4-FFF2-40B4-BE49-F238E27FC236}">
                <a16:creationId xmlns:a16="http://schemas.microsoft.com/office/drawing/2014/main" id="{866BB916-EE79-4279-937C-4BD874FB3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08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2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CC3D03DB-C43D-410E-B300-97E1B3DB6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525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3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8C1B116A-1DA7-44DD-A428-AE995B0D2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19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4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C8926A5E-79F1-4359-BCE9-BE455AE2D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431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5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ED890F92-1F2A-4AD7-8056-86450DA63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49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6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F63180D0-860E-4701-8403-E927C94EF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158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7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7558DBC7-9743-4923-A716-6542272FA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898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8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57B51405-DA7D-46AD-9647-3F5BD2A4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613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14470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9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8733D058-B040-4CC4-BD0D-0E0E433EA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11" y="1331650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40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1BE298-7CDA-4879-8847-F138AE0E01C9}"/>
              </a:ext>
            </a:extLst>
          </p:cNvPr>
          <p:cNvSpPr txBox="1"/>
          <p:nvPr/>
        </p:nvSpPr>
        <p:spPr>
          <a:xfrm>
            <a:off x="390617" y="1065320"/>
            <a:ext cx="280904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/>
              <a:t>10</a:t>
            </a:r>
          </a:p>
        </p:txBody>
      </p:sp>
      <p:pic>
        <p:nvPicPr>
          <p:cNvPr id="5" name="Picture 2" descr="Image result for ball">
            <a:extLst>
              <a:ext uri="{FF2B5EF4-FFF2-40B4-BE49-F238E27FC236}">
                <a16:creationId xmlns:a16="http://schemas.microsoft.com/office/drawing/2014/main" id="{55D9564E-1AD6-4C75-8B9D-F331021EE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761" y="1360225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987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2</cp:revision>
  <dcterms:created xsi:type="dcterms:W3CDTF">2019-09-04T22:25:54Z</dcterms:created>
  <dcterms:modified xsi:type="dcterms:W3CDTF">2019-09-04T22:36:48Z</dcterms:modified>
</cp:coreProperties>
</file>