
<file path=[Content_Types].xml><?xml version="1.0" encoding="utf-8"?>
<Types xmlns="http://schemas.openxmlformats.org/package/2006/content-types">
  <Default Extension="bin" ContentType="application/vnd.ms-office.activeX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9.xml"/><Relationship Id="rId3" Type="http://schemas.openxmlformats.org/officeDocument/2006/relationships/control" Target="../activeX/activeX2.xml"/><Relationship Id="rId7" Type="http://schemas.openxmlformats.org/officeDocument/2006/relationships/slide" Target="slide3.xml"/><Relationship Id="rId12" Type="http://schemas.openxmlformats.org/officeDocument/2006/relationships/slide" Target="slide8.xml"/><Relationship Id="rId2" Type="http://schemas.openxmlformats.org/officeDocument/2006/relationships/control" Target="../activeX/activeX1.xml"/><Relationship Id="rId16" Type="http://schemas.openxmlformats.org/officeDocument/2006/relationships/image" Target="../media/image5.wmf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2.xml"/><Relationship Id="rId15" Type="http://schemas.openxmlformats.org/officeDocument/2006/relationships/image" Target="../media/image4.wmf"/><Relationship Id="rId10" Type="http://schemas.openxmlformats.org/officeDocument/2006/relationships/slide" Target="slide6.xml"/><Relationship Id="rId4" Type="http://schemas.openxmlformats.org/officeDocument/2006/relationships/slideLayout" Target="../slideLayouts/slideLayout7.xml"/><Relationship Id="rId9" Type="http://schemas.openxmlformats.org/officeDocument/2006/relationships/slide" Target="slide7.xml"/><Relationship Id="rId14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609600" y="288925"/>
            <a:ext cx="79248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6000" b="1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Score</a:t>
            </a:r>
          </a:p>
        </p:txBody>
      </p:sp>
      <p:sp>
        <p:nvSpPr>
          <p:cNvPr id="25659" name="Text Box 59"/>
          <p:cNvSpPr txBox="1">
            <a:spLocks noChangeArrowheads="1"/>
          </p:cNvSpPr>
          <p:nvPr/>
        </p:nvSpPr>
        <p:spPr bwMode="auto">
          <a:xfrm>
            <a:off x="1524000" y="1524000"/>
            <a:ext cx="23622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1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5660" name="Text Box 60"/>
          <p:cNvSpPr txBox="1">
            <a:spLocks noChangeArrowheads="1"/>
          </p:cNvSpPr>
          <p:nvPr/>
        </p:nvSpPr>
        <p:spPr bwMode="auto">
          <a:xfrm>
            <a:off x="5486400" y="1524000"/>
            <a:ext cx="24384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2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838200" y="419100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/>
              </a:rPr>
              <a:t>1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1891896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93375" y="4191000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7" action="ppaction://hlinksldjump"/>
              </a:rPr>
              <a:t>2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4032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8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4046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9" action="ppaction://hlinksldjump"/>
              </a:rPr>
              <a:t>6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1732" y="421257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0" action="ppaction://hlinksldjump"/>
              </a:rPr>
              <a:t>5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78101" y="4221439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1" action="ppaction://hlinksldjump"/>
              </a:rPr>
              <a:t>9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14429" y="4187104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2" action="ppaction://hlinksldjump"/>
              </a:rPr>
              <a:t>7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20071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3" action="ppaction://hlinksldjump"/>
              </a:rPr>
              <a:t>8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37275" y="418296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4" action="ppaction://hlinksldjump"/>
              </a:rPr>
              <a:t>10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8" name="TextBox1" r:id="rId2" imgW="1295280" imgH="1028880"/>
        </mc:Choice>
        <mc:Fallback>
          <p:control name="TextBox1" r:id="rId2" imgW="1295280" imgH="1028880">
            <p:pic>
              <p:nvPicPr>
                <p:cNvPr id="0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7400" y="2590800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39" name="TextBox2" r:id="rId3" imgW="1295280" imgH="1028880"/>
        </mc:Choice>
        <mc:Fallback>
          <p:control name="TextBox2" r:id="rId3" imgW="1295280" imgH="1028880">
            <p:pic>
              <p:nvPicPr>
                <p:cNvPr id="0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37275" y="2555875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788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81200" y="1371600"/>
            <a:ext cx="54864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Which word in the sentence below is a pronoun?</a:t>
            </a:r>
            <a:br>
              <a:rPr lang="en-US" sz="2400" b="1" i="1" dirty="0"/>
            </a:br>
            <a:r>
              <a:rPr lang="en-US" sz="2800" b="1" i="1" baseline="30000" dirty="0"/>
              <a:t>We are going to the beach this summer.</a:t>
            </a:r>
            <a:r>
              <a:rPr lang="en-US" sz="2800" b="1" i="1" dirty="0"/>
              <a:t> </a:t>
            </a:r>
            <a:endParaRPr lang="en-US" sz="2400" b="1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 smtClean="0"/>
              <a:t>beach </a:t>
            </a:r>
            <a:endParaRPr lang="en-US" sz="2400" b="1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going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we </a:t>
            </a:r>
            <a:endParaRPr lang="en-US" sz="3600" b="1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this</a:t>
            </a:r>
          </a:p>
          <a:p>
            <a:pPr fontAlgn="t"/>
            <a:endParaRPr lang="en-US" sz="36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810000" y="4801100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WE</a:t>
            </a:r>
            <a:endParaRPr lang="en-US" sz="32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2819400" y="4549561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38149" y="1143000"/>
            <a:ext cx="5410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Find the adverb in this sentence.</a:t>
            </a:r>
            <a:br>
              <a:rPr lang="en-US" sz="2400" b="1" i="1" dirty="0"/>
            </a:br>
            <a:r>
              <a:rPr lang="en-US" sz="2400" b="1" i="1" dirty="0"/>
              <a:t>The monkeys swiftly climb to the top of the banana tree. </a:t>
            </a:r>
          </a:p>
          <a:p>
            <a:r>
              <a:rPr lang="en-US" sz="2400" b="1" i="1" dirty="0" smtClean="0"/>
              <a:t>swiftly </a:t>
            </a:r>
            <a:endParaRPr lang="en-US" sz="2400" b="1" i="1" dirty="0"/>
          </a:p>
          <a:p>
            <a:r>
              <a:rPr lang="en-US" sz="2400" b="1" i="1" dirty="0"/>
              <a:t>banana </a:t>
            </a:r>
          </a:p>
          <a:p>
            <a:r>
              <a:rPr lang="en-US" sz="2400" b="1" i="1" dirty="0"/>
              <a:t>climb </a:t>
            </a:r>
          </a:p>
          <a:p>
            <a:r>
              <a:rPr lang="en-US" sz="2400" b="1" i="1" dirty="0"/>
              <a:t>monkeys</a:t>
            </a:r>
          </a:p>
          <a:p>
            <a:pPr fontAlgn="t"/>
            <a:endParaRPr lang="en-US" sz="2800" b="1" i="1" dirty="0"/>
          </a:p>
          <a:p>
            <a:endParaRPr lang="en-US" sz="2800" b="1" i="1" dirty="0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67200" y="49530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SWIFTLY</a:t>
            </a:r>
            <a:endParaRPr lang="en-US" sz="2400" b="1" i="1" dirty="0"/>
          </a:p>
        </p:txBody>
      </p:sp>
      <p:sp>
        <p:nvSpPr>
          <p:cNvPr id="7" name="Rounded Rectangle 6"/>
          <p:cNvSpPr/>
          <p:nvPr/>
        </p:nvSpPr>
        <p:spPr>
          <a:xfrm>
            <a:off x="3352800" y="473119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86200" y="4724400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children</a:t>
            </a:r>
            <a:endParaRPr lang="en-US" sz="48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3238500" y="468421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1200" y="1371600"/>
            <a:ext cx="5486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Locate the noun in the sentence below.</a:t>
            </a:r>
            <a:br>
              <a:rPr lang="en-US" sz="2400" b="1" i="1" dirty="0"/>
            </a:br>
            <a:r>
              <a:rPr lang="en-US" sz="2400" b="1" i="1" dirty="0"/>
              <a:t>Sometimes the children will work quietly.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sometimes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quietly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children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will</a:t>
            </a:r>
          </a:p>
          <a:p>
            <a:pPr fontAlgn="t"/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7008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33800" y="47244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?</a:t>
            </a:r>
            <a:endParaRPr lang="en-US" sz="24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2819400" y="4513815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1976" y="1123653"/>
            <a:ext cx="5791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What </a:t>
            </a:r>
            <a:r>
              <a:rPr lang="en-US" sz="2400" b="1" i="1" dirty="0"/>
              <a:t>is the correct end mark for this sentence?</a:t>
            </a:r>
            <a:br>
              <a:rPr lang="en-US" sz="2400" b="1" i="1" dirty="0"/>
            </a:br>
            <a:r>
              <a:rPr lang="en-US" sz="2400" b="1" i="1" dirty="0"/>
              <a:t>Where are the 3rd grade students going on their field trip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!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?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@</a:t>
            </a:r>
          </a:p>
          <a:p>
            <a:pPr fontAlgn="t"/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3977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6553200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71800" y="47244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Magic Kingdom</a:t>
            </a:r>
            <a:endParaRPr lang="en-US" sz="2400" b="1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3022979" y="4610144"/>
            <a:ext cx="32004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05000" y="999530"/>
            <a:ext cx="6400800" cy="35394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Find </a:t>
            </a:r>
            <a:r>
              <a:rPr lang="en-US" sz="2800" b="1" i="1" dirty="0"/>
              <a:t>the proper noun in this sentence.</a:t>
            </a:r>
            <a:br>
              <a:rPr lang="en-US" sz="2800" b="1" i="1" dirty="0"/>
            </a:br>
            <a:r>
              <a:rPr lang="en-US" sz="2800" b="1" i="1" dirty="0"/>
              <a:t>Will you get to go to the Magic Kingdom during our break?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1" dirty="0"/>
              <a:t>Will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1" dirty="0"/>
              <a:t>you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1" dirty="0"/>
              <a:t>break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i="1" dirty="0"/>
              <a:t>Magic Kingdom</a:t>
            </a:r>
          </a:p>
          <a:p>
            <a:endParaRPr lang="en-US" sz="2800" b="1" dirty="0" smtClean="0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- 5</a:t>
            </a:r>
          </a:p>
        </p:txBody>
      </p:sp>
    </p:spTree>
    <p:extLst>
      <p:ext uri="{BB962C8B-B14F-4D97-AF65-F5344CB8AC3E}">
        <p14:creationId xmlns:p14="http://schemas.microsoft.com/office/powerpoint/2010/main" val="120822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801420"/>
            <a:ext cx="8610600" cy="4191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10540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7446" y="1219200"/>
            <a:ext cx="7543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What is a word that describes a verb called?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 smtClean="0"/>
              <a:t>adverb </a:t>
            </a:r>
            <a:endParaRPr lang="en-US" sz="2400" b="1" i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adjective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adnoun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verb</a:t>
            </a:r>
          </a:p>
          <a:p>
            <a:pPr fontAlgn="t"/>
            <a:endParaRPr lang="en-US" sz="24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191000" y="52578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400" b="1" i="1" dirty="0" smtClean="0"/>
              <a:t>advert</a:t>
            </a:r>
            <a:endParaRPr lang="en-US" sz="2400" b="1" i="1" dirty="0"/>
          </a:p>
        </p:txBody>
      </p:sp>
      <p:sp>
        <p:nvSpPr>
          <p:cNvPr id="7" name="Rounded Rectangle 6"/>
          <p:cNvSpPr/>
          <p:nvPr/>
        </p:nvSpPr>
        <p:spPr>
          <a:xfrm>
            <a:off x="3314700" y="5132838"/>
            <a:ext cx="3276600" cy="1228725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90800" y="-115874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- 6</a:t>
            </a:r>
          </a:p>
        </p:txBody>
      </p:sp>
    </p:spTree>
    <p:extLst>
      <p:ext uri="{BB962C8B-B14F-4D97-AF65-F5344CB8AC3E}">
        <p14:creationId xmlns:p14="http://schemas.microsoft.com/office/powerpoint/2010/main" val="134734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76943" y="48768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elephants</a:t>
            </a:r>
            <a:endParaRPr lang="en-US" sz="36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838200" y="1066800"/>
            <a:ext cx="8267700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514600" y="4768068"/>
            <a:ext cx="3885446" cy="14097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96185" y="1181606"/>
            <a:ext cx="60579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1152763"/>
            <a:ext cx="777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Locate the noun in the sentence below.</a:t>
            </a:r>
            <a:br>
              <a:rPr lang="en-US" sz="2400" b="1" i="1" dirty="0"/>
            </a:br>
            <a:r>
              <a:rPr lang="en-US" sz="2400" b="1" i="1" dirty="0"/>
              <a:t>Hungry elephants will eat all day long.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hungry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will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elephants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long</a:t>
            </a:r>
          </a:p>
          <a:p>
            <a:pPr fontAlgn="t"/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74379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33762" y="4749137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adjective</a:t>
            </a:r>
            <a:endParaRPr lang="en-US" sz="2800" b="1" i="1" dirty="0"/>
          </a:p>
          <a:p>
            <a:endParaRPr lang="en-US" sz="28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5800" y="1011499"/>
            <a:ext cx="7629525" cy="3200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124200" y="4541005"/>
            <a:ext cx="2286000" cy="1162239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1" y="1143000"/>
            <a:ext cx="716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What are words that describe a noun called?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adverb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adnoun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adjective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/>
              <a:t>adperson</a:t>
            </a:r>
          </a:p>
          <a:p>
            <a:pPr fontAlgn="t"/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5224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48006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W</a:t>
            </a:r>
            <a:r>
              <a:rPr lang="en-US" sz="5400" b="1" dirty="0" smtClean="0"/>
              <a:t>e</a:t>
            </a:r>
            <a:endParaRPr lang="en-US" sz="54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738643" y="4561659"/>
            <a:ext cx="3519157" cy="1162271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- 9</a:t>
            </a:r>
          </a:p>
        </p:txBody>
      </p:sp>
      <p:sp>
        <p:nvSpPr>
          <p:cNvPr id="2" name="Rectangle 1"/>
          <p:cNvSpPr/>
          <p:nvPr/>
        </p:nvSpPr>
        <p:spPr>
          <a:xfrm>
            <a:off x="990600" y="1087925"/>
            <a:ext cx="663423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Which pronoun should replace Roz and I in sentence two?</a:t>
            </a:r>
            <a:br>
              <a:rPr lang="en-US" sz="2000" b="1" i="1" dirty="0"/>
            </a:br>
            <a:r>
              <a:rPr lang="en-US" sz="2000" b="1" i="1" dirty="0"/>
              <a:t>1) Roz and I are on the track team.</a:t>
            </a:r>
            <a:br>
              <a:rPr lang="en-US" sz="2000" b="1" i="1" dirty="0"/>
            </a:br>
            <a:r>
              <a:rPr lang="en-US" sz="2000" b="1" i="1" dirty="0"/>
              <a:t>2</a:t>
            </a:r>
            <a:r>
              <a:rPr lang="en-US" sz="2000" b="1" i="1" dirty="0" smtClean="0"/>
              <a:t>)___________ </a:t>
            </a:r>
            <a:r>
              <a:rPr lang="en-US" sz="2000" b="1" i="1" dirty="0"/>
              <a:t>are going to have fun pole vaulting.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 smtClean="0"/>
              <a:t>US </a:t>
            </a:r>
            <a:endParaRPr lang="en-US" sz="2000" b="1" i="1" dirty="0"/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/>
              <a:t>They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/>
              <a:t>Them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i="1" dirty="0"/>
              <a:t>We</a:t>
            </a:r>
          </a:p>
          <a:p>
            <a:r>
              <a:rPr lang="en-US" sz="2400" b="1" i="1" dirty="0" smtClean="0"/>
              <a:t> </a:t>
            </a:r>
            <a:endParaRPr lang="en-US" sz="4400" b="1" i="1" dirty="0"/>
          </a:p>
        </p:txBody>
      </p:sp>
    </p:spTree>
    <p:extLst>
      <p:ext uri="{BB962C8B-B14F-4D97-AF65-F5344CB8AC3E}">
        <p14:creationId xmlns:p14="http://schemas.microsoft.com/office/powerpoint/2010/main" val="20575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43250" y="5334000"/>
            <a:ext cx="3162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Miss Grande</a:t>
            </a:r>
            <a:endParaRPr lang="en-US" sz="40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609601" y="1066800"/>
            <a:ext cx="7705724" cy="3276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300413" y="4990658"/>
            <a:ext cx="3026746" cy="133394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Question - 10</a:t>
            </a:r>
          </a:p>
        </p:txBody>
      </p:sp>
      <p:sp>
        <p:nvSpPr>
          <p:cNvPr id="2" name="Rectangle 1"/>
          <p:cNvSpPr/>
          <p:nvPr/>
        </p:nvSpPr>
        <p:spPr>
          <a:xfrm>
            <a:off x="990600" y="1143000"/>
            <a:ext cx="6858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US" sz="2800" b="1" i="1" dirty="0"/>
              <a:t>Which of the following is a proper noun?</a:t>
            </a:r>
          </a:p>
          <a:p>
            <a:r>
              <a:rPr lang="en-US" sz="2800" b="1" i="1" dirty="0"/>
              <a:t>answer choices</a:t>
            </a:r>
          </a:p>
          <a:p>
            <a:pPr marL="514350" indent="-514350" fontAlgn="t">
              <a:buFont typeface="+mj-lt"/>
              <a:buAutoNum type="arabicPeriod"/>
            </a:pPr>
            <a:r>
              <a:rPr lang="en-US" sz="2800" b="1" i="1" dirty="0" smtClean="0"/>
              <a:t>Miss Grande</a:t>
            </a:r>
            <a:endParaRPr lang="en-US" sz="2800" b="1" i="1" dirty="0"/>
          </a:p>
          <a:p>
            <a:pPr marL="514350" indent="-514350" fontAlgn="t">
              <a:buFont typeface="+mj-lt"/>
              <a:buAutoNum type="arabicPeriod"/>
            </a:pPr>
            <a:r>
              <a:rPr lang="en-US" sz="2800" b="1" i="1" dirty="0"/>
              <a:t>principal</a:t>
            </a:r>
          </a:p>
          <a:p>
            <a:pPr marL="514350" indent="-514350" fontAlgn="t">
              <a:buFont typeface="+mj-lt"/>
              <a:buAutoNum type="arabicPeriod"/>
            </a:pPr>
            <a:r>
              <a:rPr lang="en-US" sz="2800" b="1" i="1" dirty="0"/>
              <a:t>children's doctor</a:t>
            </a:r>
          </a:p>
          <a:p>
            <a:pPr marL="514350" indent="-514350" fontAlgn="t">
              <a:buFont typeface="+mj-lt"/>
              <a:buAutoNum type="arabicPeriod"/>
            </a:pPr>
            <a:r>
              <a:rPr lang="en-US" sz="2800" b="1" i="1" dirty="0"/>
              <a:t>teacher</a:t>
            </a:r>
          </a:p>
          <a:p>
            <a:r>
              <a:rPr lang="en-US" sz="2800" dirty="0" smtClean="0"/>
              <a:t>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73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fontAlgn="t">
          <a:defRPr sz="2400" b="1" i="1" dirty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166</Words>
  <Application>Microsoft Office PowerPoint</Application>
  <PresentationFormat>On-screen Show (4:3)</PresentationFormat>
  <Paragraphs>87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Willoughby-Eastlake Schools</cp:lastModifiedBy>
  <cp:revision>63</cp:revision>
  <dcterms:created xsi:type="dcterms:W3CDTF">2017-02-08T17:23:45Z</dcterms:created>
  <dcterms:modified xsi:type="dcterms:W3CDTF">2018-06-18T16:14:23Z</dcterms:modified>
</cp:coreProperties>
</file>