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110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46836"/>
            <a:ext cx="103632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524000" y="4322446"/>
            <a:ext cx="9144000" cy="1986914"/>
          </a:xfrm>
        </p:spPr>
        <p:txBody>
          <a:bodyPr/>
          <a:lstStyle>
            <a:lvl1pPr marL="0" indent="0" algn="ctr">
              <a:buNone/>
              <a:defRPr sz="2880"/>
            </a:lvl1pPr>
            <a:lvl2pPr marL="548635" indent="0" algn="ctr">
              <a:buNone/>
              <a:defRPr sz="2400"/>
            </a:lvl2pPr>
            <a:lvl3pPr marL="1097269" indent="0" algn="ctr">
              <a:buNone/>
              <a:defRPr sz="2160"/>
            </a:lvl3pPr>
            <a:lvl4pPr marL="1645904" indent="0" algn="ctr">
              <a:buNone/>
              <a:defRPr sz="1920"/>
            </a:lvl4pPr>
            <a:lvl5pPr marL="2194538" indent="0" algn="ctr">
              <a:buNone/>
              <a:defRPr sz="1920"/>
            </a:lvl5pPr>
            <a:lvl6pPr marL="2743173" indent="0" algn="ctr">
              <a:buNone/>
              <a:defRPr sz="1920"/>
            </a:lvl6pPr>
            <a:lvl7pPr marL="3291807" indent="0" algn="ctr">
              <a:buNone/>
              <a:defRPr sz="1920"/>
            </a:lvl7pPr>
            <a:lvl8pPr marL="3840441" indent="0" algn="ctr">
              <a:buNone/>
              <a:defRPr sz="1920"/>
            </a:lvl8pPr>
            <a:lvl9pPr marL="4389076"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593228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9842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2051688"/>
            <a:ext cx="1051560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831851" y="5507359"/>
            <a:ext cx="10515600" cy="1800224"/>
          </a:xfrm>
        </p:spPr>
        <p:txBody>
          <a:bodyPr/>
          <a:lstStyle>
            <a:lvl1pPr marL="0" indent="0">
              <a:buNone/>
              <a:defRPr sz="2880">
                <a:solidFill>
                  <a:schemeClr val="tx1"/>
                </a:solidFill>
              </a:defRPr>
            </a:lvl1pPr>
            <a:lvl2pPr marL="548635" indent="0">
              <a:buNone/>
              <a:defRPr sz="2400">
                <a:solidFill>
                  <a:schemeClr val="tx1">
                    <a:tint val="75000"/>
                  </a:schemeClr>
                </a:solidFill>
              </a:defRPr>
            </a:lvl2pPr>
            <a:lvl3pPr marL="1097269" indent="0">
              <a:buNone/>
              <a:defRPr sz="2160">
                <a:solidFill>
                  <a:schemeClr val="tx1">
                    <a:tint val="75000"/>
                  </a:schemeClr>
                </a:solidFill>
              </a:defRPr>
            </a:lvl3pPr>
            <a:lvl4pPr marL="1645904" indent="0">
              <a:buNone/>
              <a:defRPr sz="1920">
                <a:solidFill>
                  <a:schemeClr val="tx1">
                    <a:tint val="75000"/>
                  </a:schemeClr>
                </a:solidFill>
              </a:defRPr>
            </a:lvl4pPr>
            <a:lvl5pPr marL="2194538" indent="0">
              <a:buNone/>
              <a:defRPr sz="1920">
                <a:solidFill>
                  <a:schemeClr val="tx1">
                    <a:tint val="75000"/>
                  </a:schemeClr>
                </a:solidFill>
              </a:defRPr>
            </a:lvl5pPr>
            <a:lvl6pPr marL="2743173" indent="0">
              <a:buNone/>
              <a:defRPr sz="1920">
                <a:solidFill>
                  <a:schemeClr val="tx1">
                    <a:tint val="75000"/>
                  </a:schemeClr>
                </a:solidFill>
              </a:defRPr>
            </a:lvl6pPr>
            <a:lvl7pPr marL="3291807" indent="0">
              <a:buNone/>
              <a:defRPr sz="1920">
                <a:solidFill>
                  <a:schemeClr val="tx1">
                    <a:tint val="75000"/>
                  </a:schemeClr>
                </a:solidFill>
              </a:defRPr>
            </a:lvl7pPr>
            <a:lvl8pPr marL="3840441" indent="0">
              <a:buNone/>
              <a:defRPr sz="1920">
                <a:solidFill>
                  <a:schemeClr val="tx1">
                    <a:tint val="75000"/>
                  </a:schemeClr>
                </a:solidFill>
              </a:defRPr>
            </a:lvl8pPr>
            <a:lvl9pPr marL="4389076"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62003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49041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8152"/>
            <a:ext cx="1051560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1" y="2017396"/>
            <a:ext cx="5157787"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4" name="Content Placeholder 3"/>
          <p:cNvSpPr>
            <a:spLocks noGrp="1"/>
          </p:cNvSpPr>
          <p:nvPr>
            <p:ph sz="half" idx="2"/>
          </p:nvPr>
        </p:nvSpPr>
        <p:spPr>
          <a:xfrm>
            <a:off x="839791" y="3006090"/>
            <a:ext cx="5157787"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2017396"/>
            <a:ext cx="5183188"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172201" y="3006090"/>
            <a:ext cx="5183188"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175806-2C37-49B4-96D9-4F969465D799}" type="datetimeFigureOut">
              <a:rPr lang="en-US" smtClean="0"/>
              <a:t>5/20/2021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76030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175806-2C37-49B4-96D9-4F969465D799}" type="datetimeFigureOut">
              <a:rPr lang="en-US" smtClean="0"/>
              <a:t>5/20/2021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1961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75806-2C37-49B4-96D9-4F969465D799}" type="datetimeFigureOut">
              <a:rPr lang="en-US" smtClean="0"/>
              <a:t>5/20/2021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2317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5183188" y="1184913"/>
            <a:ext cx="617220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039503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1184913"/>
            <a:ext cx="6172200" cy="5848350"/>
          </a:xfrm>
        </p:spPr>
        <p:txBody>
          <a:bodyPr anchor="t"/>
          <a:lstStyle>
            <a:lvl1pPr marL="0" indent="0">
              <a:buNone/>
              <a:defRPr sz="3840"/>
            </a:lvl1pPr>
            <a:lvl2pPr marL="548635" indent="0">
              <a:buNone/>
              <a:defRPr sz="3360"/>
            </a:lvl2pPr>
            <a:lvl3pPr marL="1097269" indent="0">
              <a:buNone/>
              <a:defRPr sz="2880"/>
            </a:lvl3pPr>
            <a:lvl4pPr marL="1645904" indent="0">
              <a:buNone/>
              <a:defRPr sz="2400"/>
            </a:lvl4pPr>
            <a:lvl5pPr marL="2194538" indent="0">
              <a:buNone/>
              <a:defRPr sz="2400"/>
            </a:lvl5pPr>
            <a:lvl6pPr marL="2743173" indent="0">
              <a:buNone/>
              <a:defRPr sz="2400"/>
            </a:lvl6pPr>
            <a:lvl7pPr marL="3291807" indent="0">
              <a:buNone/>
              <a:defRPr sz="2400"/>
            </a:lvl7pPr>
            <a:lvl8pPr marL="3840441" indent="0">
              <a:buNone/>
              <a:defRPr sz="2400"/>
            </a:lvl8pPr>
            <a:lvl9pPr marL="4389076"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47680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511519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38150"/>
            <a:ext cx="2628900"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38150"/>
            <a:ext cx="773430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71334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38152"/>
            <a:ext cx="1051560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2190750"/>
            <a:ext cx="1051560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7627623"/>
            <a:ext cx="274320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B175806-2C37-49B4-96D9-4F969465D799}" type="datetimeFigureOut">
              <a:rPr lang="en-US" smtClean="0"/>
              <a:t>5/20/2021</a:t>
            </a:fld>
            <a:endParaRPr lang="en-US"/>
          </a:p>
        </p:txBody>
      </p:sp>
      <p:sp>
        <p:nvSpPr>
          <p:cNvPr id="5" name="Footer Placeholder 4"/>
          <p:cNvSpPr>
            <a:spLocks noGrp="1"/>
          </p:cNvSpPr>
          <p:nvPr>
            <p:ph type="ftr" sz="quarter" idx="3"/>
          </p:nvPr>
        </p:nvSpPr>
        <p:spPr>
          <a:xfrm>
            <a:off x="4038600" y="7627623"/>
            <a:ext cx="411480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7627623"/>
            <a:ext cx="274320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F1B34B4A-DE30-4922-A60A-B2E4D7F34016}" type="slidenum">
              <a:rPr lang="en-US" smtClean="0"/>
              <a:t>‹#›</a:t>
            </a:fld>
            <a:endParaRPr lang="en-US"/>
          </a:p>
        </p:txBody>
      </p:sp>
    </p:spTree>
    <p:extLst>
      <p:ext uri="{BB962C8B-B14F-4D97-AF65-F5344CB8AC3E}">
        <p14:creationId xmlns:p14="http://schemas.microsoft.com/office/powerpoint/2010/main" val="989440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97269"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7" indent="-274317" algn="l" defTabSz="1097269"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52" indent="-274317" algn="l" defTabSz="1097269"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87" indent="-274317" algn="l" defTabSz="1097269"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21"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56"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8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24"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75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93"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69" rtl="0" eaLnBrk="1" latinLnBrk="0" hangingPunct="1">
        <a:defRPr sz="2160" kern="1200">
          <a:solidFill>
            <a:schemeClr val="tx1"/>
          </a:solidFill>
          <a:latin typeface="+mn-lt"/>
          <a:ea typeface="+mn-ea"/>
          <a:cs typeface="+mn-cs"/>
        </a:defRPr>
      </a:lvl1pPr>
      <a:lvl2pPr marL="548635" algn="l" defTabSz="1097269" rtl="0" eaLnBrk="1" latinLnBrk="0" hangingPunct="1">
        <a:defRPr sz="2160" kern="1200">
          <a:solidFill>
            <a:schemeClr val="tx1"/>
          </a:solidFill>
          <a:latin typeface="+mn-lt"/>
          <a:ea typeface="+mn-ea"/>
          <a:cs typeface="+mn-cs"/>
        </a:defRPr>
      </a:lvl2pPr>
      <a:lvl3pPr marL="1097269" algn="l" defTabSz="1097269" rtl="0" eaLnBrk="1" latinLnBrk="0" hangingPunct="1">
        <a:defRPr sz="2160" kern="1200">
          <a:solidFill>
            <a:schemeClr val="tx1"/>
          </a:solidFill>
          <a:latin typeface="+mn-lt"/>
          <a:ea typeface="+mn-ea"/>
          <a:cs typeface="+mn-cs"/>
        </a:defRPr>
      </a:lvl3pPr>
      <a:lvl4pPr marL="1645904" algn="l" defTabSz="1097269" rtl="0" eaLnBrk="1" latinLnBrk="0" hangingPunct="1">
        <a:defRPr sz="2160" kern="1200">
          <a:solidFill>
            <a:schemeClr val="tx1"/>
          </a:solidFill>
          <a:latin typeface="+mn-lt"/>
          <a:ea typeface="+mn-ea"/>
          <a:cs typeface="+mn-cs"/>
        </a:defRPr>
      </a:lvl4pPr>
      <a:lvl5pPr marL="2194538" algn="l" defTabSz="1097269" rtl="0" eaLnBrk="1" latinLnBrk="0" hangingPunct="1">
        <a:defRPr sz="2160" kern="1200">
          <a:solidFill>
            <a:schemeClr val="tx1"/>
          </a:solidFill>
          <a:latin typeface="+mn-lt"/>
          <a:ea typeface="+mn-ea"/>
          <a:cs typeface="+mn-cs"/>
        </a:defRPr>
      </a:lvl5pPr>
      <a:lvl6pPr marL="2743173" algn="l" defTabSz="1097269" rtl="0" eaLnBrk="1" latinLnBrk="0" hangingPunct="1">
        <a:defRPr sz="2160" kern="1200">
          <a:solidFill>
            <a:schemeClr val="tx1"/>
          </a:solidFill>
          <a:latin typeface="+mn-lt"/>
          <a:ea typeface="+mn-ea"/>
          <a:cs typeface="+mn-cs"/>
        </a:defRPr>
      </a:lvl6pPr>
      <a:lvl7pPr marL="3291807" algn="l" defTabSz="1097269" rtl="0" eaLnBrk="1" latinLnBrk="0" hangingPunct="1">
        <a:defRPr sz="2160" kern="1200">
          <a:solidFill>
            <a:schemeClr val="tx1"/>
          </a:solidFill>
          <a:latin typeface="+mn-lt"/>
          <a:ea typeface="+mn-ea"/>
          <a:cs typeface="+mn-cs"/>
        </a:defRPr>
      </a:lvl7pPr>
      <a:lvl8pPr marL="3840441" algn="l" defTabSz="1097269" rtl="0" eaLnBrk="1" latinLnBrk="0" hangingPunct="1">
        <a:defRPr sz="2160" kern="1200">
          <a:solidFill>
            <a:schemeClr val="tx1"/>
          </a:solidFill>
          <a:latin typeface="+mn-lt"/>
          <a:ea typeface="+mn-ea"/>
          <a:cs typeface="+mn-cs"/>
        </a:defRPr>
      </a:lvl8pPr>
      <a:lvl9pPr marL="4389076" algn="l" defTabSz="1097269"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23784" y="1280605"/>
            <a:ext cx="10022889" cy="350865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a:t>
            </a:r>
            <a:r>
              <a:rPr lang="en-US" sz="2400" baseline="30000" dirty="0">
                <a:latin typeface="Times New Roman" panose="02020603050405020304" pitchFamily="18" charset="0"/>
                <a:cs typeface="Times New Roman" panose="02020603050405020304" pitchFamily="18" charset="0"/>
              </a:rPr>
              <a:t>ST &amp; </a:t>
            </a:r>
            <a:r>
              <a:rPr lang="en-US" sz="2800" b="1" baseline="30000" dirty="0">
                <a:latin typeface="Times New Roman" panose="02020603050405020304" pitchFamily="18" charset="0"/>
                <a:cs typeface="Times New Roman" panose="02020603050405020304" pitchFamily="18" charset="0"/>
              </a:rPr>
              <a:t>2nd</a:t>
            </a:r>
            <a:r>
              <a:rPr lang="en-US" sz="2400" dirty="0">
                <a:latin typeface="Times New Roman" panose="02020603050405020304" pitchFamily="18" charset="0"/>
                <a:cs typeface="Times New Roman" panose="02020603050405020304" pitchFamily="18" charset="0"/>
              </a:rPr>
              <a:t> Grade Word Math Problems 2</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1</a:t>
            </a: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Carol is having a party she had 6 party hats and then she found 5 more.  How many hats does she now have___?</a:t>
            </a:r>
          </a:p>
          <a:p>
            <a:endParaRPr lang="en-US" b="1" dirty="0"/>
          </a:p>
          <a:p>
            <a:endParaRPr lang="en-US" b="1" dirty="0"/>
          </a:p>
          <a:p>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523783"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002786"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1890946" y="5074728"/>
            <a:ext cx="1829031"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Party Hats</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461684" y="5078082"/>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BABY MONKEYS</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48218" y="4598417"/>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Babies?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19975" y="5074727"/>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7004484" y="5074727"/>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272293" y="492422"/>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2" name="Picture 1">
            <a:extLst>
              <a:ext uri="{FF2B5EF4-FFF2-40B4-BE49-F238E27FC236}">
                <a16:creationId xmlns:a16="http://schemas.microsoft.com/office/drawing/2014/main" id="{EF9BBB6B-F02B-4F0A-958C-B5019B9FACE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349" b="96980" l="0" r="100000"/>
                    </a14:imgEffect>
                  </a14:imgLayer>
                </a14:imgProps>
              </a:ext>
            </a:extLst>
          </a:blip>
          <a:stretch>
            <a:fillRect/>
          </a:stretch>
        </p:blipFill>
        <p:spPr>
          <a:xfrm>
            <a:off x="691116" y="5546006"/>
            <a:ext cx="4391246" cy="1517753"/>
          </a:xfrm>
          <a:prstGeom prst="rect">
            <a:avLst/>
          </a:prstGeom>
        </p:spPr>
      </p:pic>
      <p:pic>
        <p:nvPicPr>
          <p:cNvPr id="3" name="Picture 2">
            <a:extLst>
              <a:ext uri="{FF2B5EF4-FFF2-40B4-BE49-F238E27FC236}">
                <a16:creationId xmlns:a16="http://schemas.microsoft.com/office/drawing/2014/main" id="{0A1C4AF2-052C-4289-B93C-F129DB39A67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1392" r="99072"/>
                    </a14:imgEffect>
                  </a14:imgLayer>
                </a14:imgProps>
              </a:ext>
            </a:extLst>
          </a:blip>
          <a:stretch>
            <a:fillRect/>
          </a:stretch>
        </p:blipFill>
        <p:spPr>
          <a:xfrm>
            <a:off x="3602940" y="6881782"/>
            <a:ext cx="890555" cy="1225288"/>
          </a:xfrm>
          <a:prstGeom prst="rect">
            <a:avLst/>
          </a:prstGeom>
        </p:spPr>
      </p:pic>
    </p:spTree>
    <p:extLst>
      <p:ext uri="{BB962C8B-B14F-4D97-AF65-F5344CB8AC3E}">
        <p14:creationId xmlns:p14="http://schemas.microsoft.com/office/powerpoint/2010/main" val="375781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67588" y="992834"/>
            <a:ext cx="10022889" cy="1631216"/>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2</a:t>
            </a:r>
          </a:p>
          <a:p>
            <a:r>
              <a:rPr lang="en-US" sz="2400" b="1" dirty="0">
                <a:latin typeface="Times New Roman" panose="02020603050405020304" pitchFamily="18" charset="0"/>
                <a:cs typeface="Times New Roman" panose="02020603050405020304" pitchFamily="18" charset="0"/>
              </a:rPr>
              <a:t>Jim has </a:t>
            </a:r>
            <a:r>
              <a:rPr lang="en-US" sz="2800" b="1" dirty="0">
                <a:latin typeface="Times New Roman" panose="02020603050405020304" pitchFamily="18" charset="0"/>
                <a:cs typeface="Times New Roman" panose="02020603050405020304" pitchFamily="18" charset="0"/>
              </a:rPr>
              <a:t>8</a:t>
            </a:r>
            <a:r>
              <a:rPr lang="en-US" sz="2400" b="1" dirty="0">
                <a:latin typeface="Times New Roman" panose="02020603050405020304" pitchFamily="18" charset="0"/>
                <a:cs typeface="Times New Roman" panose="02020603050405020304" pitchFamily="18" charset="0"/>
              </a:rPr>
              <a:t> candy bars and Kathy has </a:t>
            </a:r>
            <a:r>
              <a:rPr lang="en-US" sz="2800" b="1" dirty="0">
                <a:latin typeface="Times New Roman" panose="02020603050405020304" pitchFamily="18" charset="0"/>
                <a:cs typeface="Times New Roman" panose="02020603050405020304" pitchFamily="18" charset="0"/>
              </a:rPr>
              <a:t>4</a:t>
            </a:r>
            <a:r>
              <a:rPr lang="en-US" sz="2400" b="1" dirty="0">
                <a:latin typeface="Times New Roman" panose="02020603050405020304" pitchFamily="18" charset="0"/>
                <a:cs typeface="Times New Roman" panose="02020603050405020304" pitchFamily="18" charset="0"/>
              </a:rPr>
              <a:t> Candy Bars.  How many candy bars do they both have all together___?</a:t>
            </a:r>
            <a:endParaRPr lang="en-US" sz="3200" b="1"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095886" y="5182170"/>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786809" y="4695835"/>
            <a:ext cx="279765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Jim’s Candy Bars</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461032" y="4728977"/>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Kathy’s Candy Bars</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____ Total</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4468" y="4682442"/>
            <a:ext cx="515874" cy="4653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p:cNvCxnSpPr>
          <p:nvPr/>
        </p:nvCxnSpPr>
        <p:spPr>
          <a:xfrm>
            <a:off x="6992337" y="4647928"/>
            <a:ext cx="443883" cy="593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590410" y="1085295"/>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5" name="Picture 4">
            <a:extLst>
              <a:ext uri="{FF2B5EF4-FFF2-40B4-BE49-F238E27FC236}">
                <a16:creationId xmlns:a16="http://schemas.microsoft.com/office/drawing/2014/main" id="{D9F83AA8-7E72-42AB-AFE1-3DA0682D34D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567589" y="5199319"/>
            <a:ext cx="1176152" cy="595425"/>
          </a:xfrm>
          <a:prstGeom prst="rect">
            <a:avLst/>
          </a:prstGeom>
        </p:spPr>
      </p:pic>
      <p:pic>
        <p:nvPicPr>
          <p:cNvPr id="22" name="Picture 21">
            <a:extLst>
              <a:ext uri="{FF2B5EF4-FFF2-40B4-BE49-F238E27FC236}">
                <a16:creationId xmlns:a16="http://schemas.microsoft.com/office/drawing/2014/main" id="{4FC20EF9-C6CC-41D1-9B1F-5ED02B03536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1858200" y="5182170"/>
            <a:ext cx="1176152" cy="595425"/>
          </a:xfrm>
          <a:prstGeom prst="rect">
            <a:avLst/>
          </a:prstGeom>
        </p:spPr>
      </p:pic>
      <p:pic>
        <p:nvPicPr>
          <p:cNvPr id="23" name="Picture 22">
            <a:extLst>
              <a:ext uri="{FF2B5EF4-FFF2-40B4-BE49-F238E27FC236}">
                <a16:creationId xmlns:a16="http://schemas.microsoft.com/office/drawing/2014/main" id="{7A674335-E90A-454C-B65A-FF0986FB383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3041047" y="5162421"/>
            <a:ext cx="1176152" cy="595425"/>
          </a:xfrm>
          <a:prstGeom prst="rect">
            <a:avLst/>
          </a:prstGeom>
        </p:spPr>
      </p:pic>
      <p:pic>
        <p:nvPicPr>
          <p:cNvPr id="28" name="Picture 27">
            <a:extLst>
              <a:ext uri="{FF2B5EF4-FFF2-40B4-BE49-F238E27FC236}">
                <a16:creationId xmlns:a16="http://schemas.microsoft.com/office/drawing/2014/main" id="{7EBB742A-A2EC-4C84-B0E1-DAA61A3872C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4217199" y="5199319"/>
            <a:ext cx="1176152" cy="595425"/>
          </a:xfrm>
          <a:prstGeom prst="rect">
            <a:avLst/>
          </a:prstGeom>
        </p:spPr>
      </p:pic>
      <p:pic>
        <p:nvPicPr>
          <p:cNvPr id="29" name="Picture 28">
            <a:extLst>
              <a:ext uri="{FF2B5EF4-FFF2-40B4-BE49-F238E27FC236}">
                <a16:creationId xmlns:a16="http://schemas.microsoft.com/office/drawing/2014/main" id="{24EBB13C-E779-4DA1-B841-80623F58E0F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578472" y="5976525"/>
            <a:ext cx="1176152" cy="595425"/>
          </a:xfrm>
          <a:prstGeom prst="rect">
            <a:avLst/>
          </a:prstGeom>
        </p:spPr>
      </p:pic>
      <p:pic>
        <p:nvPicPr>
          <p:cNvPr id="30" name="Picture 29">
            <a:extLst>
              <a:ext uri="{FF2B5EF4-FFF2-40B4-BE49-F238E27FC236}">
                <a16:creationId xmlns:a16="http://schemas.microsoft.com/office/drawing/2014/main" id="{FA829066-DA8D-4FD7-B237-FC2F8C43EA1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1772605" y="5921733"/>
            <a:ext cx="1176152" cy="595425"/>
          </a:xfrm>
          <a:prstGeom prst="rect">
            <a:avLst/>
          </a:prstGeom>
        </p:spPr>
      </p:pic>
      <p:pic>
        <p:nvPicPr>
          <p:cNvPr id="31" name="Picture 30">
            <a:extLst>
              <a:ext uri="{FF2B5EF4-FFF2-40B4-BE49-F238E27FC236}">
                <a16:creationId xmlns:a16="http://schemas.microsoft.com/office/drawing/2014/main" id="{C6243A9B-8D67-4956-B9FB-75FB3696907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3034352" y="5904720"/>
            <a:ext cx="1176152" cy="595425"/>
          </a:xfrm>
          <a:prstGeom prst="rect">
            <a:avLst/>
          </a:prstGeom>
        </p:spPr>
      </p:pic>
      <p:pic>
        <p:nvPicPr>
          <p:cNvPr id="32" name="Picture 31">
            <a:extLst>
              <a:ext uri="{FF2B5EF4-FFF2-40B4-BE49-F238E27FC236}">
                <a16:creationId xmlns:a16="http://schemas.microsoft.com/office/drawing/2014/main" id="{5846AC6D-CE3F-47AA-AAB7-2587D5C6454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4228485" y="5976525"/>
            <a:ext cx="1176152" cy="595425"/>
          </a:xfrm>
          <a:prstGeom prst="rect">
            <a:avLst/>
          </a:prstGeom>
        </p:spPr>
      </p:pic>
      <p:pic>
        <p:nvPicPr>
          <p:cNvPr id="33" name="Picture 32">
            <a:extLst>
              <a:ext uri="{FF2B5EF4-FFF2-40B4-BE49-F238E27FC236}">
                <a16:creationId xmlns:a16="http://schemas.microsoft.com/office/drawing/2014/main" id="{07C605E2-93BB-415E-8825-7161891AE96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1270124" y="7042155"/>
            <a:ext cx="1176152" cy="595425"/>
          </a:xfrm>
          <a:prstGeom prst="rect">
            <a:avLst/>
          </a:prstGeom>
        </p:spPr>
      </p:pic>
      <p:pic>
        <p:nvPicPr>
          <p:cNvPr id="34" name="Picture 33">
            <a:extLst>
              <a:ext uri="{FF2B5EF4-FFF2-40B4-BE49-F238E27FC236}">
                <a16:creationId xmlns:a16="http://schemas.microsoft.com/office/drawing/2014/main" id="{1A7B8F98-5424-48E0-8D63-0B420A0F29B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1440535" y="7040098"/>
            <a:ext cx="1176152" cy="595425"/>
          </a:xfrm>
          <a:prstGeom prst="rect">
            <a:avLst/>
          </a:prstGeom>
        </p:spPr>
      </p:pic>
      <p:pic>
        <p:nvPicPr>
          <p:cNvPr id="35" name="Picture 34">
            <a:extLst>
              <a:ext uri="{FF2B5EF4-FFF2-40B4-BE49-F238E27FC236}">
                <a16:creationId xmlns:a16="http://schemas.microsoft.com/office/drawing/2014/main" id="{1D353E3C-35D1-4FDC-8D8E-97235D85DE7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1799703" y="7076000"/>
            <a:ext cx="1176152" cy="595425"/>
          </a:xfrm>
          <a:prstGeom prst="rect">
            <a:avLst/>
          </a:prstGeom>
        </p:spPr>
      </p:pic>
      <p:pic>
        <p:nvPicPr>
          <p:cNvPr id="36" name="Picture 35">
            <a:extLst>
              <a:ext uri="{FF2B5EF4-FFF2-40B4-BE49-F238E27FC236}">
                <a16:creationId xmlns:a16="http://schemas.microsoft.com/office/drawing/2014/main" id="{8DBAD1EA-2B5B-446A-97E7-044C3BD755B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2" b="98104" l="2183" r="99603"/>
                    </a14:imgEffect>
                  </a14:imgLayer>
                </a14:imgProps>
              </a:ext>
            </a:extLst>
          </a:blip>
          <a:stretch>
            <a:fillRect/>
          </a:stretch>
        </p:blipFill>
        <p:spPr>
          <a:xfrm>
            <a:off x="2154899" y="7073943"/>
            <a:ext cx="1176152" cy="595425"/>
          </a:xfrm>
          <a:prstGeom prst="rect">
            <a:avLst/>
          </a:prstGeom>
        </p:spPr>
      </p:pic>
    </p:spTree>
    <p:extLst>
      <p:ext uri="{BB962C8B-B14F-4D97-AF65-F5344CB8AC3E}">
        <p14:creationId xmlns:p14="http://schemas.microsoft.com/office/powerpoint/2010/main" val="1083064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3AEBF28-D601-4FBF-857A-9BA3CE2A202E}"/>
              </a:ext>
            </a:extLst>
          </p:cNvPr>
          <p:cNvSpPr/>
          <p:nvPr/>
        </p:nvSpPr>
        <p:spPr>
          <a:xfrm>
            <a:off x="6096000" y="5190763"/>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8393DC3A-6AA8-4DD2-A2FA-D5E146E4803D}"/>
              </a:ext>
            </a:extLst>
          </p:cNvPr>
          <p:cNvSpPr txBox="1"/>
          <p:nvPr/>
        </p:nvSpPr>
        <p:spPr>
          <a:xfrm>
            <a:off x="559637" y="1110018"/>
            <a:ext cx="10022889" cy="2308324"/>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3</a:t>
            </a:r>
          </a:p>
          <a:p>
            <a:r>
              <a:rPr lang="en-US" sz="2400" dirty="0">
                <a:latin typeface="Times New Roman" panose="02020603050405020304" pitchFamily="18" charset="0"/>
                <a:cs typeface="Times New Roman" panose="02020603050405020304" pitchFamily="18" charset="0"/>
              </a:rPr>
              <a:t>On the tree in the back-yard Patty saw </a:t>
            </a:r>
            <a:r>
              <a:rPr lang="en-US" sz="2400" b="1" dirty="0">
                <a:latin typeface="Times New Roman" panose="02020603050405020304" pitchFamily="18" charset="0"/>
                <a:cs typeface="Times New Roman" panose="02020603050405020304" pitchFamily="18" charset="0"/>
              </a:rPr>
              <a:t>10</a:t>
            </a:r>
            <a:r>
              <a:rPr lang="en-US" sz="2400" dirty="0">
                <a:latin typeface="Times New Roman" panose="02020603050405020304" pitchFamily="18" charset="0"/>
                <a:cs typeface="Times New Roman" panose="02020603050405020304" pitchFamily="18" charset="0"/>
              </a:rPr>
              <a:t> Owls on the left side of the tree.  A few minutes later </a:t>
            </a:r>
            <a:r>
              <a:rPr lang="en-US" sz="2400" b="1" dirty="0">
                <a:latin typeface="Times New Roman" panose="02020603050405020304" pitchFamily="18" charset="0"/>
                <a:cs typeface="Times New Roman" panose="02020603050405020304" pitchFamily="18" charset="0"/>
              </a:rPr>
              <a:t>4</a:t>
            </a:r>
            <a:r>
              <a:rPr lang="en-US" sz="2400" dirty="0">
                <a:latin typeface="Times New Roman" panose="02020603050405020304" pitchFamily="18" charset="0"/>
                <a:cs typeface="Times New Roman" panose="02020603050405020304" pitchFamily="18" charset="0"/>
              </a:rPr>
              <a:t> more owls came to the right side.   </a:t>
            </a:r>
            <a:r>
              <a:rPr lang="en-US" sz="2400" b="1" dirty="0">
                <a:latin typeface="Times New Roman" panose="02020603050405020304" pitchFamily="18" charset="0"/>
                <a:cs typeface="Times New Roman" panose="02020603050405020304" pitchFamily="18" charset="0"/>
              </a:rPr>
              <a:t>How many owls where there all together ____? </a:t>
            </a:r>
            <a:endParaRPr lang="en-US" sz="24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t>Penny read </a:t>
            </a:r>
            <a:r>
              <a:rPr lang="en-US" b="1" dirty="0"/>
              <a:t>8</a:t>
            </a:r>
            <a:r>
              <a:rPr lang="en-US" dirty="0"/>
              <a:t> of the </a:t>
            </a:r>
            <a:r>
              <a:rPr lang="en-US" b="1" dirty="0"/>
              <a:t>19</a:t>
            </a:r>
            <a:r>
              <a:rPr lang="en-US" dirty="0"/>
              <a:t> books that were on the shelf.  Her brother Danny read the rest of the books on the shelf.  How many books did Danny read?  Please draw below books in Danny’s box to answer this question.  </a:t>
            </a:r>
            <a:r>
              <a:rPr lang="en-US" b="1" dirty="0"/>
              <a:t>How many Books did</a:t>
            </a:r>
            <a:r>
              <a:rPr lang="en-US" dirty="0"/>
              <a:t> </a:t>
            </a:r>
            <a:r>
              <a:rPr lang="en-US" b="1" dirty="0"/>
              <a:t>Danny read ______?</a:t>
            </a:r>
            <a:endParaRPr lang="en-US" dirty="0"/>
          </a:p>
        </p:txBody>
      </p:sp>
      <p:sp>
        <p:nvSpPr>
          <p:cNvPr id="25" name="Text Box 3">
            <a:extLst>
              <a:ext uri="{FF2B5EF4-FFF2-40B4-BE49-F238E27FC236}">
                <a16:creationId xmlns:a16="http://schemas.microsoft.com/office/drawing/2014/main" id="{B82C2389-1047-4F67-827B-BAE87514D43E}"/>
              </a:ext>
            </a:extLst>
          </p:cNvPr>
          <p:cNvSpPr txBox="1"/>
          <p:nvPr/>
        </p:nvSpPr>
        <p:spPr>
          <a:xfrm>
            <a:off x="559637" y="4695835"/>
            <a:ext cx="3024832"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Owls left side of tree</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701519" y="4707234"/>
            <a:ext cx="3264045"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Owls right side of tree</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BOOKS?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4468" y="4569065"/>
            <a:ext cx="508482" cy="38352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p:cNvCxnSpPr>
          <p:nvPr/>
        </p:nvCxnSpPr>
        <p:spPr>
          <a:xfrm>
            <a:off x="6992337" y="4647928"/>
            <a:ext cx="565359" cy="51249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701519" y="310020"/>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1" name="Picture 10">
            <a:extLst>
              <a:ext uri="{FF2B5EF4-FFF2-40B4-BE49-F238E27FC236}">
                <a16:creationId xmlns:a16="http://schemas.microsoft.com/office/drawing/2014/main" id="{0DFE6ED3-88C3-43BC-9BCC-CA4A80837C8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59637" y="5275798"/>
            <a:ext cx="1322326" cy="1093104"/>
          </a:xfrm>
          <a:prstGeom prst="rect">
            <a:avLst/>
          </a:prstGeom>
        </p:spPr>
      </p:pic>
      <p:pic>
        <p:nvPicPr>
          <p:cNvPr id="12" name="Picture 11">
            <a:extLst>
              <a:ext uri="{FF2B5EF4-FFF2-40B4-BE49-F238E27FC236}">
                <a16:creationId xmlns:a16="http://schemas.microsoft.com/office/drawing/2014/main" id="{5B2289DA-D9F1-4B08-B5A5-A420486F88C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333254" y="5362786"/>
            <a:ext cx="1322326" cy="1093104"/>
          </a:xfrm>
          <a:prstGeom prst="rect">
            <a:avLst/>
          </a:prstGeom>
        </p:spPr>
      </p:pic>
      <p:pic>
        <p:nvPicPr>
          <p:cNvPr id="16" name="Picture 15">
            <a:extLst>
              <a:ext uri="{FF2B5EF4-FFF2-40B4-BE49-F238E27FC236}">
                <a16:creationId xmlns:a16="http://schemas.microsoft.com/office/drawing/2014/main" id="{0AADAF67-774F-4A20-9840-51953D3BC57B}"/>
              </a:ext>
            </a:extLst>
          </p:cNvPr>
          <p:cNvPicPr/>
          <p:nvPr/>
        </p:nvPicPr>
        <p:blipFill rotWithShape="1">
          <a:blip r:embed="rId2" cstate="print">
            <a:extLst>
              <a:ext uri="{28A0092B-C50C-407E-A947-70E740481C1C}">
                <a14:useLocalDpi xmlns:a14="http://schemas.microsoft.com/office/drawing/2010/main" val="0"/>
              </a:ext>
            </a:extLst>
          </a:blip>
          <a:srcRect r="51282"/>
          <a:stretch/>
        </p:blipFill>
        <p:spPr bwMode="auto">
          <a:xfrm>
            <a:off x="3914078" y="5362786"/>
            <a:ext cx="721718" cy="1059457"/>
          </a:xfrm>
          <a:prstGeom prst="rect">
            <a:avLst/>
          </a:prstGeom>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1E9082BC-7FB2-4706-83F9-25F8C4533962}"/>
              </a:ext>
            </a:extLst>
          </p:cNvPr>
          <p:cNvPicPr/>
          <p:nvPr/>
        </p:nvPicPr>
        <p:blipFill rotWithShape="1">
          <a:blip r:embed="rId2" cstate="print">
            <a:extLst>
              <a:ext uri="{28A0092B-C50C-407E-A947-70E740481C1C}">
                <a14:useLocalDpi xmlns:a14="http://schemas.microsoft.com/office/drawing/2010/main" val="0"/>
              </a:ext>
            </a:extLst>
          </a:blip>
          <a:srcRect r="51282"/>
          <a:stretch/>
        </p:blipFill>
        <p:spPr bwMode="auto">
          <a:xfrm>
            <a:off x="1137860" y="6830459"/>
            <a:ext cx="721718" cy="1059457"/>
          </a:xfrm>
          <a:prstGeom prst="rect">
            <a:avLst/>
          </a:prstGeom>
          <a:ln>
            <a:noFill/>
          </a:ln>
          <a:extLst>
            <a:ext uri="{53640926-AAD7-44D8-BBD7-CCE9431645EC}">
              <a14:shadowObscured xmlns:a14="http://schemas.microsoft.com/office/drawing/2010/main"/>
            </a:ext>
          </a:extLst>
        </p:spPr>
      </p:pic>
      <p:pic>
        <p:nvPicPr>
          <p:cNvPr id="19" name="Picture 18">
            <a:extLst>
              <a:ext uri="{FF2B5EF4-FFF2-40B4-BE49-F238E27FC236}">
                <a16:creationId xmlns:a16="http://schemas.microsoft.com/office/drawing/2014/main" id="{F825ABF5-9486-428C-8888-4E80CD9B91B0}"/>
              </a:ext>
            </a:extLst>
          </p:cNvPr>
          <p:cNvPicPr/>
          <p:nvPr/>
        </p:nvPicPr>
        <p:blipFill rotWithShape="1">
          <a:blip r:embed="rId2" cstate="print">
            <a:extLst>
              <a:ext uri="{28A0092B-C50C-407E-A947-70E740481C1C}">
                <a14:useLocalDpi xmlns:a14="http://schemas.microsoft.com/office/drawing/2010/main" val="0"/>
              </a:ext>
            </a:extLst>
          </a:blip>
          <a:srcRect r="51282"/>
          <a:stretch/>
        </p:blipFill>
        <p:spPr bwMode="auto">
          <a:xfrm>
            <a:off x="1350335" y="6811635"/>
            <a:ext cx="721718" cy="10594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09645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114</TotalTime>
  <Words>243</Words>
  <Application>Microsoft Office PowerPoint</Application>
  <PresentationFormat>Custom</PresentationFormat>
  <Paragraphs>30</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Hoffman</dc:creator>
  <cp:lastModifiedBy>Dan Hoffman</cp:lastModifiedBy>
  <cp:revision>18</cp:revision>
  <dcterms:created xsi:type="dcterms:W3CDTF">2021-05-14T15:09:52Z</dcterms:created>
  <dcterms:modified xsi:type="dcterms:W3CDTF">2021-05-20T10:29:50Z</dcterms:modified>
</cp:coreProperties>
</file>