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Lst>
  <p:sldSz cx="12192000" cy="8229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2" d="100"/>
          <a:sy n="72" d="100"/>
        </p:scale>
        <p:origin x="1104"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346836"/>
            <a:ext cx="10363200" cy="2865120"/>
          </a:xfrm>
        </p:spPr>
        <p:txBody>
          <a:bodyPr anchor="b"/>
          <a:lstStyle>
            <a:lvl1pPr algn="ctr">
              <a:defRPr sz="7200"/>
            </a:lvl1pPr>
          </a:lstStyle>
          <a:p>
            <a:r>
              <a:rPr lang="en-US"/>
              <a:t>Click to edit Master title style</a:t>
            </a:r>
            <a:endParaRPr lang="en-US" dirty="0"/>
          </a:p>
        </p:txBody>
      </p:sp>
      <p:sp>
        <p:nvSpPr>
          <p:cNvPr id="3" name="Subtitle 2"/>
          <p:cNvSpPr>
            <a:spLocks noGrp="1"/>
          </p:cNvSpPr>
          <p:nvPr>
            <p:ph type="subTitle" idx="1"/>
          </p:nvPr>
        </p:nvSpPr>
        <p:spPr>
          <a:xfrm>
            <a:off x="1524001" y="4322446"/>
            <a:ext cx="9144000" cy="1986914"/>
          </a:xfrm>
        </p:spPr>
        <p:txBody>
          <a:bodyPr/>
          <a:lstStyle>
            <a:lvl1pPr marL="0" indent="0" algn="ctr">
              <a:buNone/>
              <a:defRPr sz="2880"/>
            </a:lvl1pPr>
            <a:lvl2pPr marL="548642" indent="0" algn="ctr">
              <a:buNone/>
              <a:defRPr sz="2400"/>
            </a:lvl2pPr>
            <a:lvl3pPr marL="1097283" indent="0" algn="ctr">
              <a:buNone/>
              <a:defRPr sz="2160"/>
            </a:lvl3pPr>
            <a:lvl4pPr marL="1645925" indent="0" algn="ctr">
              <a:buNone/>
              <a:defRPr sz="1920"/>
            </a:lvl4pPr>
            <a:lvl5pPr marL="2194565" indent="0" algn="ctr">
              <a:buNone/>
              <a:defRPr sz="1920"/>
            </a:lvl5pPr>
            <a:lvl6pPr marL="2743207" indent="0" algn="ctr">
              <a:buNone/>
              <a:defRPr sz="1920"/>
            </a:lvl6pPr>
            <a:lvl7pPr marL="3291848" indent="0" algn="ctr">
              <a:buNone/>
              <a:defRPr sz="1920"/>
            </a:lvl7pPr>
            <a:lvl8pPr marL="3840489" indent="0" algn="ctr">
              <a:buNone/>
              <a:defRPr sz="1920"/>
            </a:lvl8pPr>
            <a:lvl9pPr marL="4389131" indent="0" algn="ctr">
              <a:buNone/>
              <a:defRPr sz="19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2593228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98427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2051688"/>
            <a:ext cx="10515600" cy="3423284"/>
          </a:xfrm>
        </p:spPr>
        <p:txBody>
          <a:bodyPr anchor="b"/>
          <a:lstStyle>
            <a:lvl1pPr>
              <a:defRPr sz="7200"/>
            </a:lvl1pPr>
          </a:lstStyle>
          <a:p>
            <a:r>
              <a:rPr lang="en-US"/>
              <a:t>Click to edit Master title style</a:t>
            </a:r>
            <a:endParaRPr lang="en-US" dirty="0"/>
          </a:p>
        </p:txBody>
      </p:sp>
      <p:sp>
        <p:nvSpPr>
          <p:cNvPr id="3" name="Text Placeholder 2"/>
          <p:cNvSpPr>
            <a:spLocks noGrp="1"/>
          </p:cNvSpPr>
          <p:nvPr>
            <p:ph type="body" idx="1"/>
          </p:nvPr>
        </p:nvSpPr>
        <p:spPr>
          <a:xfrm>
            <a:off x="831851" y="5507359"/>
            <a:ext cx="10515600" cy="1800224"/>
          </a:xfrm>
        </p:spPr>
        <p:txBody>
          <a:bodyPr/>
          <a:lstStyle>
            <a:lvl1pPr marL="0" indent="0">
              <a:buNone/>
              <a:defRPr sz="2880">
                <a:solidFill>
                  <a:schemeClr val="tx1"/>
                </a:solidFill>
              </a:defRPr>
            </a:lvl1pPr>
            <a:lvl2pPr marL="548642" indent="0">
              <a:buNone/>
              <a:defRPr sz="2400">
                <a:solidFill>
                  <a:schemeClr val="tx1">
                    <a:tint val="75000"/>
                  </a:schemeClr>
                </a:solidFill>
              </a:defRPr>
            </a:lvl2pPr>
            <a:lvl3pPr marL="1097283" indent="0">
              <a:buNone/>
              <a:defRPr sz="2160">
                <a:solidFill>
                  <a:schemeClr val="tx1">
                    <a:tint val="75000"/>
                  </a:schemeClr>
                </a:solidFill>
              </a:defRPr>
            </a:lvl3pPr>
            <a:lvl4pPr marL="1645925" indent="0">
              <a:buNone/>
              <a:defRPr sz="1920">
                <a:solidFill>
                  <a:schemeClr val="tx1">
                    <a:tint val="75000"/>
                  </a:schemeClr>
                </a:solidFill>
              </a:defRPr>
            </a:lvl4pPr>
            <a:lvl5pPr marL="2194565" indent="0">
              <a:buNone/>
              <a:defRPr sz="1920">
                <a:solidFill>
                  <a:schemeClr val="tx1">
                    <a:tint val="75000"/>
                  </a:schemeClr>
                </a:solidFill>
              </a:defRPr>
            </a:lvl5pPr>
            <a:lvl6pPr marL="2743207" indent="0">
              <a:buNone/>
              <a:defRPr sz="1920">
                <a:solidFill>
                  <a:schemeClr val="tx1">
                    <a:tint val="75000"/>
                  </a:schemeClr>
                </a:solidFill>
              </a:defRPr>
            </a:lvl6pPr>
            <a:lvl7pPr marL="3291848" indent="0">
              <a:buNone/>
              <a:defRPr sz="1920">
                <a:solidFill>
                  <a:schemeClr val="tx1">
                    <a:tint val="75000"/>
                  </a:schemeClr>
                </a:solidFill>
              </a:defRPr>
            </a:lvl7pPr>
            <a:lvl8pPr marL="3840489" indent="0">
              <a:buNone/>
              <a:defRPr sz="1920">
                <a:solidFill>
                  <a:schemeClr val="tx1">
                    <a:tint val="75000"/>
                  </a:schemeClr>
                </a:solidFill>
              </a:defRPr>
            </a:lvl8pPr>
            <a:lvl9pPr marL="4389131" indent="0">
              <a:buNone/>
              <a:defRPr sz="19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620034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1" y="2190750"/>
            <a:ext cx="518160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199" y="2190750"/>
            <a:ext cx="518160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B175806-2C37-49B4-96D9-4F969465D799}"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490411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8152"/>
            <a:ext cx="10515600" cy="1590676"/>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92" y="2017396"/>
            <a:ext cx="5157787" cy="988694"/>
          </a:xfrm>
        </p:spPr>
        <p:txBody>
          <a:bodyPr anchor="b"/>
          <a:lstStyle>
            <a:lvl1pPr marL="0" indent="0">
              <a:buNone/>
              <a:defRPr sz="2880" b="1"/>
            </a:lvl1pPr>
            <a:lvl2pPr marL="548642" indent="0">
              <a:buNone/>
              <a:defRPr sz="2400" b="1"/>
            </a:lvl2pPr>
            <a:lvl3pPr marL="1097283" indent="0">
              <a:buNone/>
              <a:defRPr sz="2160" b="1"/>
            </a:lvl3pPr>
            <a:lvl4pPr marL="1645925" indent="0">
              <a:buNone/>
              <a:defRPr sz="1920" b="1"/>
            </a:lvl4pPr>
            <a:lvl5pPr marL="2194565" indent="0">
              <a:buNone/>
              <a:defRPr sz="1920" b="1"/>
            </a:lvl5pPr>
            <a:lvl6pPr marL="2743207" indent="0">
              <a:buNone/>
              <a:defRPr sz="1920" b="1"/>
            </a:lvl6pPr>
            <a:lvl7pPr marL="3291848" indent="0">
              <a:buNone/>
              <a:defRPr sz="1920" b="1"/>
            </a:lvl7pPr>
            <a:lvl8pPr marL="3840489" indent="0">
              <a:buNone/>
              <a:defRPr sz="1920" b="1"/>
            </a:lvl8pPr>
            <a:lvl9pPr marL="4389131" indent="0">
              <a:buNone/>
              <a:defRPr sz="1920" b="1"/>
            </a:lvl9pPr>
          </a:lstStyle>
          <a:p>
            <a:pPr lvl="0"/>
            <a:r>
              <a:rPr lang="en-US"/>
              <a:t>Click to edit Master text styles</a:t>
            </a:r>
          </a:p>
        </p:txBody>
      </p:sp>
      <p:sp>
        <p:nvSpPr>
          <p:cNvPr id="4" name="Content Placeholder 3"/>
          <p:cNvSpPr>
            <a:spLocks noGrp="1"/>
          </p:cNvSpPr>
          <p:nvPr>
            <p:ph sz="half" idx="2"/>
          </p:nvPr>
        </p:nvSpPr>
        <p:spPr>
          <a:xfrm>
            <a:off x="839792" y="3006090"/>
            <a:ext cx="5157787"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2017396"/>
            <a:ext cx="5183187" cy="988694"/>
          </a:xfrm>
        </p:spPr>
        <p:txBody>
          <a:bodyPr anchor="b"/>
          <a:lstStyle>
            <a:lvl1pPr marL="0" indent="0">
              <a:buNone/>
              <a:defRPr sz="2880" b="1"/>
            </a:lvl1pPr>
            <a:lvl2pPr marL="548642" indent="0">
              <a:buNone/>
              <a:defRPr sz="2400" b="1"/>
            </a:lvl2pPr>
            <a:lvl3pPr marL="1097283" indent="0">
              <a:buNone/>
              <a:defRPr sz="2160" b="1"/>
            </a:lvl3pPr>
            <a:lvl4pPr marL="1645925" indent="0">
              <a:buNone/>
              <a:defRPr sz="1920" b="1"/>
            </a:lvl4pPr>
            <a:lvl5pPr marL="2194565" indent="0">
              <a:buNone/>
              <a:defRPr sz="1920" b="1"/>
            </a:lvl5pPr>
            <a:lvl6pPr marL="2743207" indent="0">
              <a:buNone/>
              <a:defRPr sz="1920" b="1"/>
            </a:lvl6pPr>
            <a:lvl7pPr marL="3291848" indent="0">
              <a:buNone/>
              <a:defRPr sz="1920" b="1"/>
            </a:lvl7pPr>
            <a:lvl8pPr marL="3840489" indent="0">
              <a:buNone/>
              <a:defRPr sz="1920" b="1"/>
            </a:lvl8pPr>
            <a:lvl9pPr marL="4389131" indent="0">
              <a:buNone/>
              <a:defRPr sz="1920" b="1"/>
            </a:lvl9pPr>
          </a:lstStyle>
          <a:p>
            <a:pPr lvl="0"/>
            <a:r>
              <a:rPr lang="en-US"/>
              <a:t>Click to edit Master text styles</a:t>
            </a:r>
          </a:p>
        </p:txBody>
      </p:sp>
      <p:sp>
        <p:nvSpPr>
          <p:cNvPr id="6" name="Content Placeholder 5"/>
          <p:cNvSpPr>
            <a:spLocks noGrp="1"/>
          </p:cNvSpPr>
          <p:nvPr>
            <p:ph sz="quarter" idx="4"/>
          </p:nvPr>
        </p:nvSpPr>
        <p:spPr>
          <a:xfrm>
            <a:off x="6172201" y="3006090"/>
            <a:ext cx="5183187"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B175806-2C37-49B4-96D9-4F969465D799}" type="datetimeFigureOut">
              <a:rPr lang="en-US" smtClean="0"/>
              <a:t>5/20/2021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2760301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B175806-2C37-49B4-96D9-4F969465D799}" type="datetimeFigureOut">
              <a:rPr lang="en-US" smtClean="0"/>
              <a:t>5/20/2021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219618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175806-2C37-49B4-96D9-4F969465D799}" type="datetimeFigureOut">
              <a:rPr lang="en-US" smtClean="0"/>
              <a:t>5/20/2021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23179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1" y="548640"/>
            <a:ext cx="3932237" cy="1920240"/>
          </a:xfrm>
        </p:spPr>
        <p:txBody>
          <a:bodyPr anchor="b"/>
          <a:lstStyle>
            <a:lvl1pPr>
              <a:defRPr sz="3840"/>
            </a:lvl1pPr>
          </a:lstStyle>
          <a:p>
            <a:r>
              <a:rPr lang="en-US"/>
              <a:t>Click to edit Master title style</a:t>
            </a:r>
            <a:endParaRPr lang="en-US" dirty="0"/>
          </a:p>
        </p:txBody>
      </p:sp>
      <p:sp>
        <p:nvSpPr>
          <p:cNvPr id="3" name="Content Placeholder 2"/>
          <p:cNvSpPr>
            <a:spLocks noGrp="1"/>
          </p:cNvSpPr>
          <p:nvPr>
            <p:ph idx="1"/>
          </p:nvPr>
        </p:nvSpPr>
        <p:spPr>
          <a:xfrm>
            <a:off x="5183189" y="1184913"/>
            <a:ext cx="6172199"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91" y="2468880"/>
            <a:ext cx="3932237" cy="4573906"/>
          </a:xfrm>
        </p:spPr>
        <p:txBody>
          <a:bodyPr/>
          <a:lstStyle>
            <a:lvl1pPr marL="0" indent="0">
              <a:buNone/>
              <a:defRPr sz="1920"/>
            </a:lvl1pPr>
            <a:lvl2pPr marL="548642" indent="0">
              <a:buNone/>
              <a:defRPr sz="1680"/>
            </a:lvl2pPr>
            <a:lvl3pPr marL="1097283" indent="0">
              <a:buNone/>
              <a:defRPr sz="1440"/>
            </a:lvl3pPr>
            <a:lvl4pPr marL="1645925" indent="0">
              <a:buNone/>
              <a:defRPr sz="1200"/>
            </a:lvl4pPr>
            <a:lvl5pPr marL="2194565" indent="0">
              <a:buNone/>
              <a:defRPr sz="1200"/>
            </a:lvl5pPr>
            <a:lvl6pPr marL="2743207" indent="0">
              <a:buNone/>
              <a:defRPr sz="1200"/>
            </a:lvl6pPr>
            <a:lvl7pPr marL="3291848" indent="0">
              <a:buNone/>
              <a:defRPr sz="1200"/>
            </a:lvl7pPr>
            <a:lvl8pPr marL="3840489" indent="0">
              <a:buNone/>
              <a:defRPr sz="1200"/>
            </a:lvl8pPr>
            <a:lvl9pPr marL="4389131"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6B175806-2C37-49B4-96D9-4F969465D799}"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1039503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1" y="548640"/>
            <a:ext cx="3932237" cy="1920240"/>
          </a:xfrm>
        </p:spPr>
        <p:txBody>
          <a:bodyPr anchor="b"/>
          <a:lstStyle>
            <a:lvl1pPr>
              <a:defRPr sz="384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9" y="1184913"/>
            <a:ext cx="6172199" cy="5848350"/>
          </a:xfrm>
        </p:spPr>
        <p:txBody>
          <a:bodyPr anchor="t"/>
          <a:lstStyle>
            <a:lvl1pPr marL="0" indent="0">
              <a:buNone/>
              <a:defRPr sz="3840"/>
            </a:lvl1pPr>
            <a:lvl2pPr marL="548642" indent="0">
              <a:buNone/>
              <a:defRPr sz="3360"/>
            </a:lvl2pPr>
            <a:lvl3pPr marL="1097283" indent="0">
              <a:buNone/>
              <a:defRPr sz="2880"/>
            </a:lvl3pPr>
            <a:lvl4pPr marL="1645925" indent="0">
              <a:buNone/>
              <a:defRPr sz="2400"/>
            </a:lvl4pPr>
            <a:lvl5pPr marL="2194565" indent="0">
              <a:buNone/>
              <a:defRPr sz="2400"/>
            </a:lvl5pPr>
            <a:lvl6pPr marL="2743207" indent="0">
              <a:buNone/>
              <a:defRPr sz="2400"/>
            </a:lvl6pPr>
            <a:lvl7pPr marL="3291848" indent="0">
              <a:buNone/>
              <a:defRPr sz="2400"/>
            </a:lvl7pPr>
            <a:lvl8pPr marL="3840489" indent="0">
              <a:buNone/>
              <a:defRPr sz="2400"/>
            </a:lvl8pPr>
            <a:lvl9pPr marL="4389131" indent="0">
              <a:buNone/>
              <a:defRPr sz="2400"/>
            </a:lvl9pPr>
          </a:lstStyle>
          <a:p>
            <a:r>
              <a:rPr lang="en-US"/>
              <a:t>Click icon to add picture</a:t>
            </a:r>
            <a:endParaRPr lang="en-US" dirty="0"/>
          </a:p>
        </p:txBody>
      </p:sp>
      <p:sp>
        <p:nvSpPr>
          <p:cNvPr id="4" name="Text Placeholder 3"/>
          <p:cNvSpPr>
            <a:spLocks noGrp="1"/>
          </p:cNvSpPr>
          <p:nvPr>
            <p:ph type="body" sz="half" idx="2"/>
          </p:nvPr>
        </p:nvSpPr>
        <p:spPr>
          <a:xfrm>
            <a:off x="839791" y="2468880"/>
            <a:ext cx="3932237" cy="4573906"/>
          </a:xfrm>
        </p:spPr>
        <p:txBody>
          <a:bodyPr/>
          <a:lstStyle>
            <a:lvl1pPr marL="0" indent="0">
              <a:buNone/>
              <a:defRPr sz="1920"/>
            </a:lvl1pPr>
            <a:lvl2pPr marL="548642" indent="0">
              <a:buNone/>
              <a:defRPr sz="1680"/>
            </a:lvl2pPr>
            <a:lvl3pPr marL="1097283" indent="0">
              <a:buNone/>
              <a:defRPr sz="1440"/>
            </a:lvl3pPr>
            <a:lvl4pPr marL="1645925" indent="0">
              <a:buNone/>
              <a:defRPr sz="1200"/>
            </a:lvl4pPr>
            <a:lvl5pPr marL="2194565" indent="0">
              <a:buNone/>
              <a:defRPr sz="1200"/>
            </a:lvl5pPr>
            <a:lvl6pPr marL="2743207" indent="0">
              <a:buNone/>
              <a:defRPr sz="1200"/>
            </a:lvl6pPr>
            <a:lvl7pPr marL="3291848" indent="0">
              <a:buNone/>
              <a:defRPr sz="1200"/>
            </a:lvl7pPr>
            <a:lvl8pPr marL="3840489" indent="0">
              <a:buNone/>
              <a:defRPr sz="1200"/>
            </a:lvl8pPr>
            <a:lvl9pPr marL="4389131"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6B175806-2C37-49B4-96D9-4F969465D799}"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476802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511519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438150"/>
            <a:ext cx="2628899" cy="697420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2" y="438150"/>
            <a:ext cx="773430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1713344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438152"/>
            <a:ext cx="10515600" cy="159067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1" y="2190750"/>
            <a:ext cx="10515600" cy="5221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1" y="7627623"/>
            <a:ext cx="274320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6B175806-2C37-49B4-96D9-4F969465D799}" type="datetimeFigureOut">
              <a:rPr lang="en-US" smtClean="0"/>
              <a:t>5/20/2021</a:t>
            </a:fld>
            <a:endParaRPr lang="en-US"/>
          </a:p>
        </p:txBody>
      </p:sp>
      <p:sp>
        <p:nvSpPr>
          <p:cNvPr id="5" name="Footer Placeholder 4"/>
          <p:cNvSpPr>
            <a:spLocks noGrp="1"/>
          </p:cNvSpPr>
          <p:nvPr>
            <p:ph type="ftr" sz="quarter" idx="3"/>
          </p:nvPr>
        </p:nvSpPr>
        <p:spPr>
          <a:xfrm>
            <a:off x="4038601" y="7627623"/>
            <a:ext cx="411480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7627623"/>
            <a:ext cx="274320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F1B34B4A-DE30-4922-A60A-B2E4D7F34016}" type="slidenum">
              <a:rPr lang="en-US" smtClean="0"/>
              <a:t>‹#›</a:t>
            </a:fld>
            <a:endParaRPr lang="en-US"/>
          </a:p>
        </p:txBody>
      </p:sp>
    </p:spTree>
    <p:extLst>
      <p:ext uri="{BB962C8B-B14F-4D97-AF65-F5344CB8AC3E}">
        <p14:creationId xmlns:p14="http://schemas.microsoft.com/office/powerpoint/2010/main" val="9894405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97283"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1" indent="-274321" algn="l" defTabSz="1097283"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2" indent="-274321" algn="l" defTabSz="1097283"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4" indent="-274321" algn="l" defTabSz="1097283"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5" indent="-274321" algn="l" defTabSz="109728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7" indent="-274321" algn="l" defTabSz="109728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7" indent="-274321" algn="l" defTabSz="109728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9" indent="-274321" algn="l" defTabSz="109728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10" indent="-274321" algn="l" defTabSz="109728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51" indent="-274321" algn="l" defTabSz="109728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3" rtl="0" eaLnBrk="1" latinLnBrk="0" hangingPunct="1">
        <a:defRPr sz="2160" kern="1200">
          <a:solidFill>
            <a:schemeClr val="tx1"/>
          </a:solidFill>
          <a:latin typeface="+mn-lt"/>
          <a:ea typeface="+mn-ea"/>
          <a:cs typeface="+mn-cs"/>
        </a:defRPr>
      </a:lvl1pPr>
      <a:lvl2pPr marL="548642" algn="l" defTabSz="1097283" rtl="0" eaLnBrk="1" latinLnBrk="0" hangingPunct="1">
        <a:defRPr sz="2160" kern="1200">
          <a:solidFill>
            <a:schemeClr val="tx1"/>
          </a:solidFill>
          <a:latin typeface="+mn-lt"/>
          <a:ea typeface="+mn-ea"/>
          <a:cs typeface="+mn-cs"/>
        </a:defRPr>
      </a:lvl2pPr>
      <a:lvl3pPr marL="1097283" algn="l" defTabSz="1097283" rtl="0" eaLnBrk="1" latinLnBrk="0" hangingPunct="1">
        <a:defRPr sz="2160" kern="1200">
          <a:solidFill>
            <a:schemeClr val="tx1"/>
          </a:solidFill>
          <a:latin typeface="+mn-lt"/>
          <a:ea typeface="+mn-ea"/>
          <a:cs typeface="+mn-cs"/>
        </a:defRPr>
      </a:lvl3pPr>
      <a:lvl4pPr marL="1645925" algn="l" defTabSz="1097283" rtl="0" eaLnBrk="1" latinLnBrk="0" hangingPunct="1">
        <a:defRPr sz="2160" kern="1200">
          <a:solidFill>
            <a:schemeClr val="tx1"/>
          </a:solidFill>
          <a:latin typeface="+mn-lt"/>
          <a:ea typeface="+mn-ea"/>
          <a:cs typeface="+mn-cs"/>
        </a:defRPr>
      </a:lvl4pPr>
      <a:lvl5pPr marL="2194565" algn="l" defTabSz="1097283" rtl="0" eaLnBrk="1" latinLnBrk="0" hangingPunct="1">
        <a:defRPr sz="2160" kern="1200">
          <a:solidFill>
            <a:schemeClr val="tx1"/>
          </a:solidFill>
          <a:latin typeface="+mn-lt"/>
          <a:ea typeface="+mn-ea"/>
          <a:cs typeface="+mn-cs"/>
        </a:defRPr>
      </a:lvl5pPr>
      <a:lvl6pPr marL="2743207" algn="l" defTabSz="1097283" rtl="0" eaLnBrk="1" latinLnBrk="0" hangingPunct="1">
        <a:defRPr sz="2160" kern="1200">
          <a:solidFill>
            <a:schemeClr val="tx1"/>
          </a:solidFill>
          <a:latin typeface="+mn-lt"/>
          <a:ea typeface="+mn-ea"/>
          <a:cs typeface="+mn-cs"/>
        </a:defRPr>
      </a:lvl6pPr>
      <a:lvl7pPr marL="3291848" algn="l" defTabSz="1097283" rtl="0" eaLnBrk="1" latinLnBrk="0" hangingPunct="1">
        <a:defRPr sz="2160" kern="1200">
          <a:solidFill>
            <a:schemeClr val="tx1"/>
          </a:solidFill>
          <a:latin typeface="+mn-lt"/>
          <a:ea typeface="+mn-ea"/>
          <a:cs typeface="+mn-cs"/>
        </a:defRPr>
      </a:lvl7pPr>
      <a:lvl8pPr marL="3840489" algn="l" defTabSz="1097283" rtl="0" eaLnBrk="1" latinLnBrk="0" hangingPunct="1">
        <a:defRPr sz="2160" kern="1200">
          <a:solidFill>
            <a:schemeClr val="tx1"/>
          </a:solidFill>
          <a:latin typeface="+mn-lt"/>
          <a:ea typeface="+mn-ea"/>
          <a:cs typeface="+mn-cs"/>
        </a:defRPr>
      </a:lvl8pPr>
      <a:lvl9pPr marL="4389131" algn="l" defTabSz="1097283"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8393DC3A-6AA8-4DD2-A2FA-D5E146E4803D}"/>
              </a:ext>
            </a:extLst>
          </p:cNvPr>
          <p:cNvSpPr txBox="1"/>
          <p:nvPr/>
        </p:nvSpPr>
        <p:spPr>
          <a:xfrm>
            <a:off x="523784" y="1280605"/>
            <a:ext cx="10022889" cy="295465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a:t>
            </a:r>
            <a:r>
              <a:rPr lang="en-US" sz="2400" baseline="30000" dirty="0">
                <a:latin typeface="Times New Roman" panose="02020603050405020304" pitchFamily="18" charset="0"/>
                <a:cs typeface="Times New Roman" panose="02020603050405020304" pitchFamily="18" charset="0"/>
              </a:rPr>
              <a:t>ST and 2nd</a:t>
            </a:r>
            <a:r>
              <a:rPr lang="en-US" sz="2400" dirty="0">
                <a:latin typeface="Times New Roman" panose="02020603050405020304" pitchFamily="18" charset="0"/>
                <a:cs typeface="Times New Roman" panose="02020603050405020304" pitchFamily="18" charset="0"/>
              </a:rPr>
              <a:t> Grade Word </a:t>
            </a:r>
            <a:r>
              <a:rPr lang="en-US" sz="2400">
                <a:latin typeface="Times New Roman" panose="02020603050405020304" pitchFamily="18" charset="0"/>
                <a:cs typeface="Times New Roman" panose="02020603050405020304" pitchFamily="18" charset="0"/>
              </a:rPr>
              <a:t>Math Problem </a:t>
            </a:r>
            <a:r>
              <a:rPr lang="en-US" sz="2400" dirty="0">
                <a:latin typeface="Times New Roman" panose="02020603050405020304" pitchFamily="18" charset="0"/>
                <a:cs typeface="Times New Roman" panose="02020603050405020304" pitchFamily="18" charset="0"/>
              </a:rPr>
              <a:t>4</a:t>
            </a:r>
          </a:p>
          <a:p>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LESSON  1</a:t>
            </a:r>
          </a:p>
          <a:p>
            <a:r>
              <a:rPr lang="en-US" sz="2400" dirty="0">
                <a:latin typeface="Times New Roman" panose="02020603050405020304" pitchFamily="18" charset="0"/>
                <a:cs typeface="Times New Roman" panose="02020603050405020304" pitchFamily="18" charset="0"/>
              </a:rPr>
              <a:t>Bud went to his friends home looking for a puppy.  He saw 12 puppies, and couldn’t decided which one he wanted so he left.  He came back two days later and 5 puppies gone, they where </a:t>
            </a:r>
            <a:r>
              <a:rPr lang="en-US" sz="2400" dirty="0" err="1">
                <a:latin typeface="Times New Roman" panose="02020603050405020304" pitchFamily="18" charset="0"/>
                <a:cs typeface="Times New Roman" panose="02020603050405020304" pitchFamily="18" charset="0"/>
              </a:rPr>
              <a:t>choosen</a:t>
            </a:r>
            <a:r>
              <a:rPr lang="en-US" sz="2400" dirty="0">
                <a:latin typeface="Times New Roman" panose="02020603050405020304" pitchFamily="18" charset="0"/>
                <a:cs typeface="Times New Roman" panose="02020603050405020304" pitchFamily="18" charset="0"/>
              </a:rPr>
              <a:t> by some other </a:t>
            </a:r>
            <a:r>
              <a:rPr lang="en-US" sz="2400" dirty="0" err="1">
                <a:latin typeface="Times New Roman" panose="02020603050405020304" pitchFamily="18" charset="0"/>
                <a:cs typeface="Times New Roman" panose="02020603050405020304" pitchFamily="18" charset="0"/>
              </a:rPr>
              <a:t>familys</a:t>
            </a:r>
            <a:r>
              <a:rPr lang="en-US" sz="2400" dirty="0">
                <a:latin typeface="Times New Roman" panose="02020603050405020304" pitchFamily="18" charset="0"/>
                <a:cs typeface="Times New Roman" panose="02020603050405020304" pitchFamily="18" charset="0"/>
              </a:rPr>
              <a:t>. How many puppies are still left to choose from ____? </a:t>
            </a:r>
            <a:endParaRPr lang="en-US" sz="3200" dirty="0">
              <a:latin typeface="Times New Roman" panose="02020603050405020304" pitchFamily="18" charset="0"/>
              <a:cs typeface="Times New Roman" panose="02020603050405020304" pitchFamily="18" charset="0"/>
            </a:endParaRPr>
          </a:p>
          <a:p>
            <a:endParaRPr lang="en-US" dirty="0"/>
          </a:p>
        </p:txBody>
      </p:sp>
      <p:sp>
        <p:nvSpPr>
          <p:cNvPr id="15" name="Rectangle 14">
            <a:extLst>
              <a:ext uri="{FF2B5EF4-FFF2-40B4-BE49-F238E27FC236}">
                <a16:creationId xmlns:a16="http://schemas.microsoft.com/office/drawing/2014/main" id="{A809D084-9313-4153-A5DB-2EEDAEE03168}"/>
              </a:ext>
            </a:extLst>
          </p:cNvPr>
          <p:cNvSpPr/>
          <p:nvPr/>
        </p:nvSpPr>
        <p:spPr>
          <a:xfrm>
            <a:off x="523783" y="5527922"/>
            <a:ext cx="4900474" cy="203182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4" name="Rectangle 23">
            <a:extLst>
              <a:ext uri="{FF2B5EF4-FFF2-40B4-BE49-F238E27FC236}">
                <a16:creationId xmlns:a16="http://schemas.microsoft.com/office/drawing/2014/main" id="{63AEBF28-D601-4FBF-857A-9BA3CE2A202E}"/>
              </a:ext>
            </a:extLst>
          </p:cNvPr>
          <p:cNvSpPr/>
          <p:nvPr/>
        </p:nvSpPr>
        <p:spPr>
          <a:xfrm>
            <a:off x="6002787" y="5527923"/>
            <a:ext cx="4900474" cy="2031826"/>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Text Box 3">
            <a:extLst>
              <a:ext uri="{FF2B5EF4-FFF2-40B4-BE49-F238E27FC236}">
                <a16:creationId xmlns:a16="http://schemas.microsoft.com/office/drawing/2014/main" id="{B82C2389-1047-4F67-827B-BAE87514D43E}"/>
              </a:ext>
            </a:extLst>
          </p:cNvPr>
          <p:cNvSpPr txBox="1"/>
          <p:nvPr/>
        </p:nvSpPr>
        <p:spPr>
          <a:xfrm>
            <a:off x="1890946" y="5074728"/>
            <a:ext cx="1829031"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Puppies</a:t>
            </a:r>
            <a:endParaRPr lang="en-US" sz="2400" dirty="0">
              <a:latin typeface="Times New Roman" panose="02020603050405020304" pitchFamily="18" charset="0"/>
              <a:ea typeface="Calibri" panose="020F0502020204030204" pitchFamily="34" charset="0"/>
            </a:endParaRPr>
          </a:p>
        </p:txBody>
      </p:sp>
      <p:sp>
        <p:nvSpPr>
          <p:cNvPr id="26" name="Text Box 3">
            <a:extLst>
              <a:ext uri="{FF2B5EF4-FFF2-40B4-BE49-F238E27FC236}">
                <a16:creationId xmlns:a16="http://schemas.microsoft.com/office/drawing/2014/main" id="{5445CC56-A644-4F9F-B6C2-6B37189B6915}"/>
              </a:ext>
            </a:extLst>
          </p:cNvPr>
          <p:cNvSpPr txBox="1"/>
          <p:nvPr/>
        </p:nvSpPr>
        <p:spPr>
          <a:xfrm>
            <a:off x="7461685" y="5078084"/>
            <a:ext cx="2974019"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err="1">
                <a:latin typeface="Times New Roman" panose="02020603050405020304" pitchFamily="18" charset="0"/>
                <a:ea typeface="Calibri" panose="020F0502020204030204" pitchFamily="34" charset="0"/>
              </a:rPr>
              <a:t>Pupples</a:t>
            </a:r>
            <a:r>
              <a:rPr lang="en-US" sz="2400" b="1" dirty="0">
                <a:latin typeface="Times New Roman" panose="02020603050405020304" pitchFamily="18" charset="0"/>
                <a:ea typeface="Calibri" panose="020F0502020204030204" pitchFamily="34" charset="0"/>
              </a:rPr>
              <a:t> Left</a:t>
            </a:r>
            <a:endParaRPr lang="en-US" sz="2400" dirty="0">
              <a:latin typeface="Times New Roman" panose="02020603050405020304" pitchFamily="18" charset="0"/>
              <a:ea typeface="Calibri" panose="020F0502020204030204" pitchFamily="34" charset="0"/>
            </a:endParaRPr>
          </a:p>
        </p:txBody>
      </p:sp>
      <p:sp>
        <p:nvSpPr>
          <p:cNvPr id="27" name="Text Box 13">
            <a:extLst>
              <a:ext uri="{FF2B5EF4-FFF2-40B4-BE49-F238E27FC236}">
                <a16:creationId xmlns:a16="http://schemas.microsoft.com/office/drawing/2014/main" id="{231E8D66-96B4-4617-BEF7-75AEA87537B5}"/>
              </a:ext>
            </a:extLst>
          </p:cNvPr>
          <p:cNvSpPr txBox="1"/>
          <p:nvPr/>
        </p:nvSpPr>
        <p:spPr>
          <a:xfrm>
            <a:off x="4048219" y="4598419"/>
            <a:ext cx="2956264" cy="476308"/>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err="1">
                <a:latin typeface="Times New Roman" panose="02020603050405020304" pitchFamily="18" charset="0"/>
                <a:ea typeface="Calibri" panose="020F0502020204030204" pitchFamily="34" charset="0"/>
              </a:rPr>
              <a:t>Pupples</a:t>
            </a:r>
            <a:r>
              <a:rPr lang="en-US" sz="2400" b="1" dirty="0">
                <a:latin typeface="Times New Roman" panose="02020603050405020304" pitchFamily="18" charset="0"/>
                <a:ea typeface="Calibri" panose="020F0502020204030204" pitchFamily="34" charset="0"/>
              </a:rPr>
              <a:t> Left</a:t>
            </a:r>
            <a:endParaRPr lang="en-US" sz="2400" dirty="0">
              <a:latin typeface="Times New Roman" panose="02020603050405020304" pitchFamily="18" charset="0"/>
              <a:ea typeface="Calibri" panose="020F0502020204030204" pitchFamily="34" charset="0"/>
            </a:endParaRPr>
          </a:p>
        </p:txBody>
      </p:sp>
      <p:cxnSp>
        <p:nvCxnSpPr>
          <p:cNvPr id="17" name="Straight Connector 16">
            <a:extLst>
              <a:ext uri="{FF2B5EF4-FFF2-40B4-BE49-F238E27FC236}">
                <a16:creationId xmlns:a16="http://schemas.microsoft.com/office/drawing/2014/main" id="{D9903DB7-F6D7-4B38-9372-797A2CAD38AD}"/>
              </a:ext>
            </a:extLst>
          </p:cNvPr>
          <p:cNvCxnSpPr>
            <a:cxnSpLocks/>
          </p:cNvCxnSpPr>
          <p:nvPr/>
        </p:nvCxnSpPr>
        <p:spPr>
          <a:xfrm flipH="1">
            <a:off x="3719977" y="5074729"/>
            <a:ext cx="328244" cy="45319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F4D4208-96E7-4B65-8D83-E1A887A70253}"/>
              </a:ext>
            </a:extLst>
          </p:cNvPr>
          <p:cNvCxnSpPr/>
          <p:nvPr/>
        </p:nvCxnSpPr>
        <p:spPr>
          <a:xfrm>
            <a:off x="7004484" y="5074729"/>
            <a:ext cx="443883" cy="45319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BFC6B30-70FD-4D5A-917B-EA8B7CAC1A45}"/>
              </a:ext>
            </a:extLst>
          </p:cNvPr>
          <p:cNvSpPr txBox="1"/>
          <p:nvPr/>
        </p:nvSpPr>
        <p:spPr>
          <a:xfrm>
            <a:off x="7272295" y="492423"/>
            <a:ext cx="3630967" cy="1569660"/>
          </a:xfrm>
          <a:prstGeom prst="rect">
            <a:avLst/>
          </a:prstGeom>
          <a:noFill/>
        </p:spPr>
        <p:txBody>
          <a:bodyPr wrap="square" rtlCol="0">
            <a:spAutoFit/>
          </a:bodyPr>
          <a:lstStyle/>
          <a:p>
            <a:pPr algn="l"/>
            <a:r>
              <a:rPr lang="en-US" sz="2400" dirty="0">
                <a:latin typeface="Times New Roman" panose="02020603050405020304" pitchFamily="18" charset="0"/>
                <a:cs typeface="Times New Roman" panose="02020603050405020304" pitchFamily="18" charset="0"/>
              </a:rPr>
              <a:t>To duplicate click on the object and then control D</a:t>
            </a:r>
          </a:p>
          <a:p>
            <a:pPr algn="l"/>
            <a:r>
              <a:rPr lang="en-US" sz="2400" dirty="0">
                <a:latin typeface="Times New Roman" panose="02020603050405020304" pitchFamily="18" charset="0"/>
                <a:cs typeface="Times New Roman" panose="02020603050405020304" pitchFamily="18" charset="0"/>
              </a:rPr>
              <a:t>Or you may move the object with your mouse.</a:t>
            </a:r>
          </a:p>
        </p:txBody>
      </p:sp>
      <p:pic>
        <p:nvPicPr>
          <p:cNvPr id="11" name="Picture 10">
            <a:extLst>
              <a:ext uri="{FF2B5EF4-FFF2-40B4-BE49-F238E27FC236}">
                <a16:creationId xmlns:a16="http://schemas.microsoft.com/office/drawing/2014/main" id="{3405BF24-C131-439E-A643-285FB3A5F218}"/>
              </a:ext>
            </a:extLst>
          </p:cNvPr>
          <p:cNvPicPr/>
          <p:nvPr/>
        </p:nvPicPr>
        <p:blipFill>
          <a:blip r:embed="rId2" cstate="print">
            <a:extLst>
              <a:ext uri="{BEBA8EAE-BF5A-486C-A8C5-ECC9F3942E4B}">
                <a14:imgProps xmlns:a14="http://schemas.microsoft.com/office/drawing/2010/main">
                  <a14:imgLayer r:embed="rId3">
                    <a14:imgEffect>
                      <a14:backgroundRemoval t="1207" b="100000" l="0" r="100000"/>
                    </a14:imgEffect>
                  </a14:imgLayer>
                </a14:imgProps>
              </a:ext>
              <a:ext uri="{28A0092B-C50C-407E-A947-70E740481C1C}">
                <a14:useLocalDpi xmlns:a14="http://schemas.microsoft.com/office/drawing/2010/main" val="0"/>
              </a:ext>
            </a:extLst>
          </a:blip>
          <a:stretch>
            <a:fillRect/>
          </a:stretch>
        </p:blipFill>
        <p:spPr>
          <a:xfrm rot="21328704">
            <a:off x="754699" y="5550806"/>
            <a:ext cx="539030" cy="984987"/>
          </a:xfrm>
          <a:prstGeom prst="rect">
            <a:avLst/>
          </a:prstGeom>
        </p:spPr>
      </p:pic>
      <p:pic>
        <p:nvPicPr>
          <p:cNvPr id="12" name="Picture 11">
            <a:extLst>
              <a:ext uri="{FF2B5EF4-FFF2-40B4-BE49-F238E27FC236}">
                <a16:creationId xmlns:a16="http://schemas.microsoft.com/office/drawing/2014/main" id="{E20E5CC8-2CD2-487A-8A3D-38FF7DFCEF93}"/>
              </a:ext>
            </a:extLst>
          </p:cNvPr>
          <p:cNvPicPr/>
          <p:nvPr/>
        </p:nvPicPr>
        <p:blipFill>
          <a:blip r:embed="rId2" cstate="print">
            <a:extLst>
              <a:ext uri="{BEBA8EAE-BF5A-486C-A8C5-ECC9F3942E4B}">
                <a14:imgProps xmlns:a14="http://schemas.microsoft.com/office/drawing/2010/main">
                  <a14:imgLayer r:embed="rId3">
                    <a14:imgEffect>
                      <a14:backgroundRemoval t="1207" b="100000" l="0" r="100000"/>
                    </a14:imgEffect>
                  </a14:imgLayer>
                </a14:imgProps>
              </a:ext>
              <a:ext uri="{28A0092B-C50C-407E-A947-70E740481C1C}">
                <a14:useLocalDpi xmlns:a14="http://schemas.microsoft.com/office/drawing/2010/main" val="0"/>
              </a:ext>
            </a:extLst>
          </a:blip>
          <a:stretch>
            <a:fillRect/>
          </a:stretch>
        </p:blipFill>
        <p:spPr>
          <a:xfrm rot="21328704">
            <a:off x="1608558" y="5521069"/>
            <a:ext cx="539030" cy="984987"/>
          </a:xfrm>
          <a:prstGeom prst="rect">
            <a:avLst/>
          </a:prstGeom>
        </p:spPr>
      </p:pic>
      <p:pic>
        <p:nvPicPr>
          <p:cNvPr id="13" name="Picture 12">
            <a:extLst>
              <a:ext uri="{FF2B5EF4-FFF2-40B4-BE49-F238E27FC236}">
                <a16:creationId xmlns:a16="http://schemas.microsoft.com/office/drawing/2014/main" id="{C4CBA018-C4FF-402E-BBAD-FAF55741AAF9}"/>
              </a:ext>
            </a:extLst>
          </p:cNvPr>
          <p:cNvPicPr/>
          <p:nvPr/>
        </p:nvPicPr>
        <p:blipFill>
          <a:blip r:embed="rId2" cstate="print">
            <a:extLst>
              <a:ext uri="{BEBA8EAE-BF5A-486C-A8C5-ECC9F3942E4B}">
                <a14:imgProps xmlns:a14="http://schemas.microsoft.com/office/drawing/2010/main">
                  <a14:imgLayer r:embed="rId3">
                    <a14:imgEffect>
                      <a14:backgroundRemoval t="1207" b="100000" l="0" r="100000"/>
                    </a14:imgEffect>
                  </a14:imgLayer>
                </a14:imgProps>
              </a:ext>
              <a:ext uri="{28A0092B-C50C-407E-A947-70E740481C1C}">
                <a14:useLocalDpi xmlns:a14="http://schemas.microsoft.com/office/drawing/2010/main" val="0"/>
              </a:ext>
            </a:extLst>
          </a:blip>
          <a:stretch>
            <a:fillRect/>
          </a:stretch>
        </p:blipFill>
        <p:spPr>
          <a:xfrm rot="21328704">
            <a:off x="2534812" y="5521068"/>
            <a:ext cx="539030" cy="984987"/>
          </a:xfrm>
          <a:prstGeom prst="rect">
            <a:avLst/>
          </a:prstGeom>
        </p:spPr>
      </p:pic>
      <p:pic>
        <p:nvPicPr>
          <p:cNvPr id="16" name="Picture 15">
            <a:extLst>
              <a:ext uri="{FF2B5EF4-FFF2-40B4-BE49-F238E27FC236}">
                <a16:creationId xmlns:a16="http://schemas.microsoft.com/office/drawing/2014/main" id="{B26C0A09-FD09-4603-8FB8-A3D5C4EC607F}"/>
              </a:ext>
            </a:extLst>
          </p:cNvPr>
          <p:cNvPicPr/>
          <p:nvPr/>
        </p:nvPicPr>
        <p:blipFill>
          <a:blip r:embed="rId2" cstate="print">
            <a:extLst>
              <a:ext uri="{BEBA8EAE-BF5A-486C-A8C5-ECC9F3942E4B}">
                <a14:imgProps xmlns:a14="http://schemas.microsoft.com/office/drawing/2010/main">
                  <a14:imgLayer r:embed="rId3">
                    <a14:imgEffect>
                      <a14:backgroundRemoval t="1207" b="100000" l="0" r="100000"/>
                    </a14:imgEffect>
                  </a14:imgLayer>
                </a14:imgProps>
              </a:ext>
              <a:ext uri="{28A0092B-C50C-407E-A947-70E740481C1C}">
                <a14:useLocalDpi xmlns:a14="http://schemas.microsoft.com/office/drawing/2010/main" val="0"/>
              </a:ext>
            </a:extLst>
          </a:blip>
          <a:stretch>
            <a:fillRect/>
          </a:stretch>
        </p:blipFill>
        <p:spPr>
          <a:xfrm rot="21328704">
            <a:off x="3545754" y="5550806"/>
            <a:ext cx="539030" cy="984987"/>
          </a:xfrm>
          <a:prstGeom prst="rect">
            <a:avLst/>
          </a:prstGeom>
        </p:spPr>
      </p:pic>
      <p:pic>
        <p:nvPicPr>
          <p:cNvPr id="18" name="Picture 17">
            <a:extLst>
              <a:ext uri="{FF2B5EF4-FFF2-40B4-BE49-F238E27FC236}">
                <a16:creationId xmlns:a16="http://schemas.microsoft.com/office/drawing/2014/main" id="{957F25BB-4F68-4625-9B43-1EBB2EA2C6CF}"/>
              </a:ext>
            </a:extLst>
          </p:cNvPr>
          <p:cNvPicPr/>
          <p:nvPr/>
        </p:nvPicPr>
        <p:blipFill>
          <a:blip r:embed="rId2" cstate="print">
            <a:extLst>
              <a:ext uri="{BEBA8EAE-BF5A-486C-A8C5-ECC9F3942E4B}">
                <a14:imgProps xmlns:a14="http://schemas.microsoft.com/office/drawing/2010/main">
                  <a14:imgLayer r:embed="rId3">
                    <a14:imgEffect>
                      <a14:backgroundRemoval t="1207" b="100000" l="0" r="100000"/>
                    </a14:imgEffect>
                  </a14:imgLayer>
                </a14:imgProps>
              </a:ext>
              <a:ext uri="{28A0092B-C50C-407E-A947-70E740481C1C}">
                <a14:useLocalDpi xmlns:a14="http://schemas.microsoft.com/office/drawing/2010/main" val="0"/>
              </a:ext>
            </a:extLst>
          </a:blip>
          <a:stretch>
            <a:fillRect/>
          </a:stretch>
        </p:blipFill>
        <p:spPr>
          <a:xfrm rot="21328704">
            <a:off x="4251552" y="5469379"/>
            <a:ext cx="539030" cy="984987"/>
          </a:xfrm>
          <a:prstGeom prst="rect">
            <a:avLst/>
          </a:prstGeom>
        </p:spPr>
      </p:pic>
      <p:pic>
        <p:nvPicPr>
          <p:cNvPr id="19" name="Picture 18">
            <a:extLst>
              <a:ext uri="{FF2B5EF4-FFF2-40B4-BE49-F238E27FC236}">
                <a16:creationId xmlns:a16="http://schemas.microsoft.com/office/drawing/2014/main" id="{A5A3A457-B805-4B44-A852-3A9C8AECD920}"/>
              </a:ext>
            </a:extLst>
          </p:cNvPr>
          <p:cNvPicPr/>
          <p:nvPr/>
        </p:nvPicPr>
        <p:blipFill>
          <a:blip r:embed="rId2" cstate="print">
            <a:extLst>
              <a:ext uri="{BEBA8EAE-BF5A-486C-A8C5-ECC9F3942E4B}">
                <a14:imgProps xmlns:a14="http://schemas.microsoft.com/office/drawing/2010/main">
                  <a14:imgLayer r:embed="rId3">
                    <a14:imgEffect>
                      <a14:backgroundRemoval t="1207" b="100000" l="0" r="100000"/>
                    </a14:imgEffect>
                  </a14:imgLayer>
                </a14:imgProps>
              </a:ext>
              <a:ext uri="{28A0092B-C50C-407E-A947-70E740481C1C}">
                <a14:useLocalDpi xmlns:a14="http://schemas.microsoft.com/office/drawing/2010/main" val="0"/>
              </a:ext>
            </a:extLst>
          </a:blip>
          <a:stretch>
            <a:fillRect/>
          </a:stretch>
        </p:blipFill>
        <p:spPr>
          <a:xfrm rot="21328704">
            <a:off x="4817625" y="5508202"/>
            <a:ext cx="539030" cy="984987"/>
          </a:xfrm>
          <a:prstGeom prst="rect">
            <a:avLst/>
          </a:prstGeom>
        </p:spPr>
      </p:pic>
      <p:pic>
        <p:nvPicPr>
          <p:cNvPr id="22" name="Picture 21">
            <a:extLst>
              <a:ext uri="{FF2B5EF4-FFF2-40B4-BE49-F238E27FC236}">
                <a16:creationId xmlns:a16="http://schemas.microsoft.com/office/drawing/2014/main" id="{A8FC1725-6CF0-47F1-8538-94687D8E8259}"/>
              </a:ext>
            </a:extLst>
          </p:cNvPr>
          <p:cNvPicPr/>
          <p:nvPr/>
        </p:nvPicPr>
        <p:blipFill>
          <a:blip r:embed="rId2" cstate="print">
            <a:extLst>
              <a:ext uri="{BEBA8EAE-BF5A-486C-A8C5-ECC9F3942E4B}">
                <a14:imgProps xmlns:a14="http://schemas.microsoft.com/office/drawing/2010/main">
                  <a14:imgLayer r:embed="rId3">
                    <a14:imgEffect>
                      <a14:backgroundRemoval t="1207" b="100000" l="0" r="100000"/>
                    </a14:imgEffect>
                  </a14:imgLayer>
                </a14:imgProps>
              </a:ext>
              <a:ext uri="{28A0092B-C50C-407E-A947-70E740481C1C}">
                <a14:useLocalDpi xmlns:a14="http://schemas.microsoft.com/office/drawing/2010/main" val="0"/>
              </a:ext>
            </a:extLst>
          </a:blip>
          <a:stretch>
            <a:fillRect/>
          </a:stretch>
        </p:blipFill>
        <p:spPr>
          <a:xfrm rot="21328704">
            <a:off x="905118" y="6401324"/>
            <a:ext cx="539030" cy="984987"/>
          </a:xfrm>
          <a:prstGeom prst="rect">
            <a:avLst/>
          </a:prstGeom>
        </p:spPr>
      </p:pic>
      <p:pic>
        <p:nvPicPr>
          <p:cNvPr id="23" name="Picture 22">
            <a:extLst>
              <a:ext uri="{FF2B5EF4-FFF2-40B4-BE49-F238E27FC236}">
                <a16:creationId xmlns:a16="http://schemas.microsoft.com/office/drawing/2014/main" id="{95EDEA96-76B5-4F5E-80D2-49171F4E6174}"/>
              </a:ext>
            </a:extLst>
          </p:cNvPr>
          <p:cNvPicPr/>
          <p:nvPr/>
        </p:nvPicPr>
        <p:blipFill>
          <a:blip r:embed="rId2" cstate="print">
            <a:extLst>
              <a:ext uri="{BEBA8EAE-BF5A-486C-A8C5-ECC9F3942E4B}">
                <a14:imgProps xmlns:a14="http://schemas.microsoft.com/office/drawing/2010/main">
                  <a14:imgLayer r:embed="rId3">
                    <a14:imgEffect>
                      <a14:backgroundRemoval t="1207" b="100000" l="0" r="100000"/>
                    </a14:imgEffect>
                  </a14:imgLayer>
                </a14:imgProps>
              </a:ext>
              <a:ext uri="{28A0092B-C50C-407E-A947-70E740481C1C}">
                <a14:useLocalDpi xmlns:a14="http://schemas.microsoft.com/office/drawing/2010/main" val="0"/>
              </a:ext>
            </a:extLst>
          </a:blip>
          <a:stretch>
            <a:fillRect/>
          </a:stretch>
        </p:blipFill>
        <p:spPr>
          <a:xfrm rot="21328704">
            <a:off x="1749079" y="6312401"/>
            <a:ext cx="539030" cy="984987"/>
          </a:xfrm>
          <a:prstGeom prst="rect">
            <a:avLst/>
          </a:prstGeom>
        </p:spPr>
      </p:pic>
      <p:pic>
        <p:nvPicPr>
          <p:cNvPr id="28" name="Picture 27">
            <a:extLst>
              <a:ext uri="{FF2B5EF4-FFF2-40B4-BE49-F238E27FC236}">
                <a16:creationId xmlns:a16="http://schemas.microsoft.com/office/drawing/2014/main" id="{B470363B-26B2-4CE2-8D77-9DC1186DDC0A}"/>
              </a:ext>
            </a:extLst>
          </p:cNvPr>
          <p:cNvPicPr/>
          <p:nvPr/>
        </p:nvPicPr>
        <p:blipFill>
          <a:blip r:embed="rId2" cstate="print">
            <a:extLst>
              <a:ext uri="{BEBA8EAE-BF5A-486C-A8C5-ECC9F3942E4B}">
                <a14:imgProps xmlns:a14="http://schemas.microsoft.com/office/drawing/2010/main">
                  <a14:imgLayer r:embed="rId3">
                    <a14:imgEffect>
                      <a14:backgroundRemoval t="1207" b="100000" l="0" r="100000"/>
                    </a14:imgEffect>
                  </a14:imgLayer>
                </a14:imgProps>
              </a:ext>
              <a:ext uri="{28A0092B-C50C-407E-A947-70E740481C1C}">
                <a14:useLocalDpi xmlns:a14="http://schemas.microsoft.com/office/drawing/2010/main" val="0"/>
              </a:ext>
            </a:extLst>
          </a:blip>
          <a:stretch>
            <a:fillRect/>
          </a:stretch>
        </p:blipFill>
        <p:spPr>
          <a:xfrm rot="21328704">
            <a:off x="2607449" y="6289234"/>
            <a:ext cx="539030" cy="984987"/>
          </a:xfrm>
          <a:prstGeom prst="rect">
            <a:avLst/>
          </a:prstGeom>
        </p:spPr>
      </p:pic>
      <p:pic>
        <p:nvPicPr>
          <p:cNvPr id="29" name="Picture 28">
            <a:extLst>
              <a:ext uri="{FF2B5EF4-FFF2-40B4-BE49-F238E27FC236}">
                <a16:creationId xmlns:a16="http://schemas.microsoft.com/office/drawing/2014/main" id="{C47037DC-4613-42D9-94F1-4B60B9D7F122}"/>
              </a:ext>
            </a:extLst>
          </p:cNvPr>
          <p:cNvPicPr/>
          <p:nvPr/>
        </p:nvPicPr>
        <p:blipFill>
          <a:blip r:embed="rId2" cstate="print">
            <a:extLst>
              <a:ext uri="{BEBA8EAE-BF5A-486C-A8C5-ECC9F3942E4B}">
                <a14:imgProps xmlns:a14="http://schemas.microsoft.com/office/drawing/2010/main">
                  <a14:imgLayer r:embed="rId3">
                    <a14:imgEffect>
                      <a14:backgroundRemoval t="1207" b="100000" l="0" r="100000"/>
                    </a14:imgEffect>
                  </a14:imgLayer>
                </a14:imgProps>
              </a:ext>
              <a:ext uri="{28A0092B-C50C-407E-A947-70E740481C1C}">
                <a14:useLocalDpi xmlns:a14="http://schemas.microsoft.com/office/drawing/2010/main" val="0"/>
              </a:ext>
            </a:extLst>
          </a:blip>
          <a:stretch>
            <a:fillRect/>
          </a:stretch>
        </p:blipFill>
        <p:spPr>
          <a:xfrm rot="21328704">
            <a:off x="3260833" y="6401324"/>
            <a:ext cx="539030" cy="984987"/>
          </a:xfrm>
          <a:prstGeom prst="rect">
            <a:avLst/>
          </a:prstGeom>
        </p:spPr>
      </p:pic>
      <p:pic>
        <p:nvPicPr>
          <p:cNvPr id="30" name="Picture 29">
            <a:extLst>
              <a:ext uri="{FF2B5EF4-FFF2-40B4-BE49-F238E27FC236}">
                <a16:creationId xmlns:a16="http://schemas.microsoft.com/office/drawing/2014/main" id="{4E508663-0F4B-4175-9FB5-D110E96AD0A7}"/>
              </a:ext>
            </a:extLst>
          </p:cNvPr>
          <p:cNvPicPr/>
          <p:nvPr/>
        </p:nvPicPr>
        <p:blipFill>
          <a:blip r:embed="rId2" cstate="print">
            <a:extLst>
              <a:ext uri="{BEBA8EAE-BF5A-486C-A8C5-ECC9F3942E4B}">
                <a14:imgProps xmlns:a14="http://schemas.microsoft.com/office/drawing/2010/main">
                  <a14:imgLayer r:embed="rId3">
                    <a14:imgEffect>
                      <a14:backgroundRemoval t="1207" b="100000" l="0" r="100000"/>
                    </a14:imgEffect>
                  </a14:imgLayer>
                </a14:imgProps>
              </a:ext>
              <a:ext uri="{28A0092B-C50C-407E-A947-70E740481C1C}">
                <a14:useLocalDpi xmlns:a14="http://schemas.microsoft.com/office/drawing/2010/main" val="0"/>
              </a:ext>
            </a:extLst>
          </a:blip>
          <a:stretch>
            <a:fillRect/>
          </a:stretch>
        </p:blipFill>
        <p:spPr>
          <a:xfrm rot="21328704">
            <a:off x="4220858" y="6289233"/>
            <a:ext cx="539030" cy="984987"/>
          </a:xfrm>
          <a:prstGeom prst="rect">
            <a:avLst/>
          </a:prstGeom>
        </p:spPr>
      </p:pic>
      <p:pic>
        <p:nvPicPr>
          <p:cNvPr id="31" name="Picture 30">
            <a:extLst>
              <a:ext uri="{FF2B5EF4-FFF2-40B4-BE49-F238E27FC236}">
                <a16:creationId xmlns:a16="http://schemas.microsoft.com/office/drawing/2014/main" id="{A9580713-AD15-4E72-986D-664819908DE5}"/>
              </a:ext>
            </a:extLst>
          </p:cNvPr>
          <p:cNvPicPr/>
          <p:nvPr/>
        </p:nvPicPr>
        <p:blipFill>
          <a:blip r:embed="rId2" cstate="print">
            <a:extLst>
              <a:ext uri="{BEBA8EAE-BF5A-486C-A8C5-ECC9F3942E4B}">
                <a14:imgProps xmlns:a14="http://schemas.microsoft.com/office/drawing/2010/main">
                  <a14:imgLayer r:embed="rId3">
                    <a14:imgEffect>
                      <a14:backgroundRemoval t="1207" b="100000" l="0" r="100000"/>
                    </a14:imgEffect>
                  </a14:imgLayer>
                </a14:imgProps>
              </a:ext>
              <a:ext uri="{28A0092B-C50C-407E-A947-70E740481C1C}">
                <a14:useLocalDpi xmlns:a14="http://schemas.microsoft.com/office/drawing/2010/main" val="0"/>
              </a:ext>
            </a:extLst>
          </a:blip>
          <a:stretch>
            <a:fillRect/>
          </a:stretch>
        </p:blipFill>
        <p:spPr>
          <a:xfrm rot="21328704">
            <a:off x="4914729" y="6383411"/>
            <a:ext cx="539030" cy="984987"/>
          </a:xfrm>
          <a:prstGeom prst="rect">
            <a:avLst/>
          </a:prstGeom>
        </p:spPr>
      </p:pic>
    </p:spTree>
    <p:extLst>
      <p:ext uri="{BB962C8B-B14F-4D97-AF65-F5344CB8AC3E}">
        <p14:creationId xmlns:p14="http://schemas.microsoft.com/office/powerpoint/2010/main" val="3757815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8393DC3A-6AA8-4DD2-A2FA-D5E146E4803D}"/>
              </a:ext>
            </a:extLst>
          </p:cNvPr>
          <p:cNvSpPr txBox="1"/>
          <p:nvPr/>
        </p:nvSpPr>
        <p:spPr>
          <a:xfrm>
            <a:off x="567588" y="992834"/>
            <a:ext cx="10022889" cy="2677656"/>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LESSON  2</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Linda was playing in the backyard.  She had </a:t>
            </a:r>
            <a:r>
              <a:rPr lang="en-US" sz="2400" b="1" dirty="0">
                <a:latin typeface="Times New Roman" panose="02020603050405020304" pitchFamily="18" charset="0"/>
                <a:cs typeface="Times New Roman" panose="02020603050405020304" pitchFamily="18" charset="0"/>
              </a:rPr>
              <a:t>8</a:t>
            </a:r>
            <a:r>
              <a:rPr lang="en-US" sz="2400" dirty="0">
                <a:latin typeface="Times New Roman" panose="02020603050405020304" pitchFamily="18" charset="0"/>
                <a:cs typeface="Times New Roman" panose="02020603050405020304" pitchFamily="18" charset="0"/>
              </a:rPr>
              <a:t> bees around the bee hive.  She throw a rock at the be hive and </a:t>
            </a:r>
            <a:r>
              <a:rPr lang="en-US" sz="2400" b="1" dirty="0">
                <a:latin typeface="Times New Roman" panose="02020603050405020304" pitchFamily="18" charset="0"/>
                <a:cs typeface="Times New Roman" panose="02020603050405020304" pitchFamily="18" charset="0"/>
              </a:rPr>
              <a:t>3 </a:t>
            </a:r>
            <a:r>
              <a:rPr lang="en-US" sz="2400" dirty="0">
                <a:latin typeface="Times New Roman" panose="02020603050405020304" pitchFamily="18" charset="0"/>
                <a:cs typeface="Times New Roman" panose="02020603050405020304" pitchFamily="18" charset="0"/>
              </a:rPr>
              <a:t>bees flew after her.  How many bees are left at the bee hive_____?</a:t>
            </a:r>
          </a:p>
        </p:txBody>
      </p:sp>
      <p:sp>
        <p:nvSpPr>
          <p:cNvPr id="15" name="Rectangle 14">
            <a:extLst>
              <a:ext uri="{FF2B5EF4-FFF2-40B4-BE49-F238E27FC236}">
                <a16:creationId xmlns:a16="http://schemas.microsoft.com/office/drawing/2014/main" id="{A809D084-9313-4153-A5DB-2EEDAEE03168}"/>
              </a:ext>
            </a:extLst>
          </p:cNvPr>
          <p:cNvSpPr/>
          <p:nvPr/>
        </p:nvSpPr>
        <p:spPr>
          <a:xfrm>
            <a:off x="492877" y="5153815"/>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4" name="Rectangle 23">
            <a:extLst>
              <a:ext uri="{FF2B5EF4-FFF2-40B4-BE49-F238E27FC236}">
                <a16:creationId xmlns:a16="http://schemas.microsoft.com/office/drawing/2014/main" id="{63AEBF28-D601-4FBF-857A-9BA3CE2A202E}"/>
              </a:ext>
            </a:extLst>
          </p:cNvPr>
          <p:cNvSpPr/>
          <p:nvPr/>
        </p:nvSpPr>
        <p:spPr>
          <a:xfrm>
            <a:off x="6120244" y="5149028"/>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Text Box 3">
            <a:extLst>
              <a:ext uri="{FF2B5EF4-FFF2-40B4-BE49-F238E27FC236}">
                <a16:creationId xmlns:a16="http://schemas.microsoft.com/office/drawing/2014/main" id="{B82C2389-1047-4F67-827B-BAE87514D43E}"/>
              </a:ext>
            </a:extLst>
          </p:cNvPr>
          <p:cNvSpPr txBox="1"/>
          <p:nvPr/>
        </p:nvSpPr>
        <p:spPr>
          <a:xfrm>
            <a:off x="734955" y="4695835"/>
            <a:ext cx="2849514"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Bees in the bee hive</a:t>
            </a:r>
            <a:endParaRPr lang="en-US" sz="2400" dirty="0">
              <a:latin typeface="Times New Roman" panose="02020603050405020304" pitchFamily="18" charset="0"/>
              <a:ea typeface="Calibri" panose="020F0502020204030204" pitchFamily="34" charset="0"/>
            </a:endParaRPr>
          </a:p>
        </p:txBody>
      </p:sp>
      <p:sp>
        <p:nvSpPr>
          <p:cNvPr id="26" name="Text Box 3">
            <a:extLst>
              <a:ext uri="{FF2B5EF4-FFF2-40B4-BE49-F238E27FC236}">
                <a16:creationId xmlns:a16="http://schemas.microsoft.com/office/drawing/2014/main" id="{5445CC56-A644-4F9F-B6C2-6B37189B6915}"/>
              </a:ext>
            </a:extLst>
          </p:cNvPr>
          <p:cNvSpPr txBox="1"/>
          <p:nvPr/>
        </p:nvSpPr>
        <p:spPr>
          <a:xfrm>
            <a:off x="7365396" y="4707236"/>
            <a:ext cx="3630966"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Bees that went after her</a:t>
            </a:r>
            <a:endParaRPr lang="en-US" sz="2400" dirty="0">
              <a:latin typeface="Times New Roman" panose="02020603050405020304" pitchFamily="18" charset="0"/>
              <a:ea typeface="Calibri" panose="020F0502020204030204" pitchFamily="34" charset="0"/>
            </a:endParaRPr>
          </a:p>
        </p:txBody>
      </p:sp>
      <p:sp>
        <p:nvSpPr>
          <p:cNvPr id="27" name="Text Box 13">
            <a:extLst>
              <a:ext uri="{FF2B5EF4-FFF2-40B4-BE49-F238E27FC236}">
                <a16:creationId xmlns:a16="http://schemas.microsoft.com/office/drawing/2014/main" id="{231E8D66-96B4-4617-BEF7-75AEA87537B5}"/>
              </a:ext>
            </a:extLst>
          </p:cNvPr>
          <p:cNvSpPr txBox="1"/>
          <p:nvPr/>
        </p:nvSpPr>
        <p:spPr>
          <a:xfrm>
            <a:off x="4092952" y="4198015"/>
            <a:ext cx="2956264" cy="476308"/>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Total ?____</a:t>
            </a:r>
            <a:endParaRPr lang="en-US" sz="2400" dirty="0">
              <a:latin typeface="Times New Roman" panose="02020603050405020304" pitchFamily="18" charset="0"/>
              <a:ea typeface="Calibri" panose="020F0502020204030204" pitchFamily="34" charset="0"/>
            </a:endParaRPr>
          </a:p>
        </p:txBody>
      </p:sp>
      <p:cxnSp>
        <p:nvCxnSpPr>
          <p:cNvPr id="17" name="Straight Connector 16">
            <a:extLst>
              <a:ext uri="{FF2B5EF4-FFF2-40B4-BE49-F238E27FC236}">
                <a16:creationId xmlns:a16="http://schemas.microsoft.com/office/drawing/2014/main" id="{D9903DB7-F6D7-4B38-9372-797A2CAD38AD}"/>
              </a:ext>
            </a:extLst>
          </p:cNvPr>
          <p:cNvCxnSpPr>
            <a:cxnSpLocks/>
          </p:cNvCxnSpPr>
          <p:nvPr/>
        </p:nvCxnSpPr>
        <p:spPr>
          <a:xfrm flipH="1">
            <a:off x="3764707" y="4674323"/>
            <a:ext cx="328244" cy="45319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F4D4208-96E7-4B65-8D83-E1A887A70253}"/>
              </a:ext>
            </a:extLst>
          </p:cNvPr>
          <p:cNvCxnSpPr>
            <a:cxnSpLocks/>
            <a:endCxn id="26" idx="1"/>
          </p:cNvCxnSpPr>
          <p:nvPr/>
        </p:nvCxnSpPr>
        <p:spPr>
          <a:xfrm>
            <a:off x="6992338" y="4647930"/>
            <a:ext cx="373058" cy="28590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BFC6B30-70FD-4D5A-917B-EA8B7CAC1A45}"/>
              </a:ext>
            </a:extLst>
          </p:cNvPr>
          <p:cNvSpPr txBox="1"/>
          <p:nvPr/>
        </p:nvSpPr>
        <p:spPr>
          <a:xfrm>
            <a:off x="7590411" y="1085296"/>
            <a:ext cx="3630967" cy="1569660"/>
          </a:xfrm>
          <a:prstGeom prst="rect">
            <a:avLst/>
          </a:prstGeom>
          <a:noFill/>
        </p:spPr>
        <p:txBody>
          <a:bodyPr wrap="square" rtlCol="0">
            <a:spAutoFit/>
          </a:bodyPr>
          <a:lstStyle/>
          <a:p>
            <a:pPr algn="l"/>
            <a:r>
              <a:rPr lang="en-US" sz="2400" dirty="0">
                <a:latin typeface="Times New Roman" panose="02020603050405020304" pitchFamily="18" charset="0"/>
                <a:cs typeface="Times New Roman" panose="02020603050405020304" pitchFamily="18" charset="0"/>
              </a:rPr>
              <a:t>To duplicate click on the object and then control D</a:t>
            </a:r>
          </a:p>
          <a:p>
            <a:pPr algn="l"/>
            <a:r>
              <a:rPr lang="en-US" sz="2400" dirty="0">
                <a:latin typeface="Times New Roman" panose="02020603050405020304" pitchFamily="18" charset="0"/>
                <a:cs typeface="Times New Roman" panose="02020603050405020304" pitchFamily="18" charset="0"/>
              </a:rPr>
              <a:t>Or you may move the object with your mouse.</a:t>
            </a:r>
          </a:p>
        </p:txBody>
      </p:sp>
      <p:pic>
        <p:nvPicPr>
          <p:cNvPr id="11" name="Picture 10">
            <a:extLst>
              <a:ext uri="{FF2B5EF4-FFF2-40B4-BE49-F238E27FC236}">
                <a16:creationId xmlns:a16="http://schemas.microsoft.com/office/drawing/2014/main" id="{38F1EB90-ED62-42B2-9FEB-1C33C114CCB4}"/>
              </a:ext>
            </a:extLst>
          </p:cNvPr>
          <p:cNvPicPr/>
          <p:nvPr/>
        </p:nvPicPr>
        <p:blipFill>
          <a:blip r:embed="rId2" cstate="print">
            <a:extLst>
              <a:ext uri="{BEBA8EAE-BF5A-486C-A8C5-ECC9F3942E4B}">
                <a14:imgProps xmlns:a14="http://schemas.microsoft.com/office/drawing/2010/main">
                  <a14:imgLayer r:embed="rId3">
                    <a14:imgEffect>
                      <a14:backgroundRemoval t="1262" b="99054" l="1089" r="99274"/>
                    </a14:imgEffect>
                  </a14:imgLayer>
                </a14:imgProps>
              </a:ext>
              <a:ext uri="{28A0092B-C50C-407E-A947-70E740481C1C}">
                <a14:useLocalDpi xmlns:a14="http://schemas.microsoft.com/office/drawing/2010/main" val="0"/>
              </a:ext>
            </a:extLst>
          </a:blip>
          <a:stretch>
            <a:fillRect/>
          </a:stretch>
        </p:blipFill>
        <p:spPr>
          <a:xfrm>
            <a:off x="604278" y="5182171"/>
            <a:ext cx="900046" cy="572334"/>
          </a:xfrm>
          <a:prstGeom prst="rect">
            <a:avLst/>
          </a:prstGeom>
        </p:spPr>
      </p:pic>
      <p:pic>
        <p:nvPicPr>
          <p:cNvPr id="12" name="Picture 11">
            <a:extLst>
              <a:ext uri="{FF2B5EF4-FFF2-40B4-BE49-F238E27FC236}">
                <a16:creationId xmlns:a16="http://schemas.microsoft.com/office/drawing/2014/main" id="{BB9AF43A-BA73-4273-B60E-2BEFDABAC880}"/>
              </a:ext>
            </a:extLst>
          </p:cNvPr>
          <p:cNvPicPr/>
          <p:nvPr/>
        </p:nvPicPr>
        <p:blipFill>
          <a:blip r:embed="rId2" cstate="print">
            <a:extLst>
              <a:ext uri="{BEBA8EAE-BF5A-486C-A8C5-ECC9F3942E4B}">
                <a14:imgProps xmlns:a14="http://schemas.microsoft.com/office/drawing/2010/main">
                  <a14:imgLayer r:embed="rId3">
                    <a14:imgEffect>
                      <a14:backgroundRemoval t="1262" b="99054" l="1089" r="99274"/>
                    </a14:imgEffect>
                  </a14:imgLayer>
                </a14:imgProps>
              </a:ext>
              <a:ext uri="{28A0092B-C50C-407E-A947-70E740481C1C}">
                <a14:useLocalDpi xmlns:a14="http://schemas.microsoft.com/office/drawing/2010/main" val="0"/>
              </a:ext>
            </a:extLst>
          </a:blip>
          <a:stretch>
            <a:fillRect/>
          </a:stretch>
        </p:blipFill>
        <p:spPr>
          <a:xfrm>
            <a:off x="734954" y="6005199"/>
            <a:ext cx="900046" cy="572334"/>
          </a:xfrm>
          <a:prstGeom prst="rect">
            <a:avLst/>
          </a:prstGeom>
        </p:spPr>
      </p:pic>
      <p:pic>
        <p:nvPicPr>
          <p:cNvPr id="13" name="Picture 12">
            <a:extLst>
              <a:ext uri="{FF2B5EF4-FFF2-40B4-BE49-F238E27FC236}">
                <a16:creationId xmlns:a16="http://schemas.microsoft.com/office/drawing/2014/main" id="{AAD290E7-D6B7-400D-B111-4CAEF4CEE8E4}"/>
              </a:ext>
            </a:extLst>
          </p:cNvPr>
          <p:cNvPicPr/>
          <p:nvPr/>
        </p:nvPicPr>
        <p:blipFill>
          <a:blip r:embed="rId2" cstate="print">
            <a:extLst>
              <a:ext uri="{BEBA8EAE-BF5A-486C-A8C5-ECC9F3942E4B}">
                <a14:imgProps xmlns:a14="http://schemas.microsoft.com/office/drawing/2010/main">
                  <a14:imgLayer r:embed="rId3">
                    <a14:imgEffect>
                      <a14:backgroundRemoval t="1262" b="99054" l="1089" r="99274"/>
                    </a14:imgEffect>
                  </a14:imgLayer>
                </a14:imgProps>
              </a:ext>
              <a:ext uri="{28A0092B-C50C-407E-A947-70E740481C1C}">
                <a14:useLocalDpi xmlns:a14="http://schemas.microsoft.com/office/drawing/2010/main" val="0"/>
              </a:ext>
            </a:extLst>
          </a:blip>
          <a:stretch>
            <a:fillRect/>
          </a:stretch>
        </p:blipFill>
        <p:spPr>
          <a:xfrm>
            <a:off x="2164106" y="5995344"/>
            <a:ext cx="900046" cy="572334"/>
          </a:xfrm>
          <a:prstGeom prst="rect">
            <a:avLst/>
          </a:prstGeom>
        </p:spPr>
      </p:pic>
      <p:pic>
        <p:nvPicPr>
          <p:cNvPr id="16" name="Picture 15">
            <a:extLst>
              <a:ext uri="{FF2B5EF4-FFF2-40B4-BE49-F238E27FC236}">
                <a16:creationId xmlns:a16="http://schemas.microsoft.com/office/drawing/2014/main" id="{588A1FBF-62C8-4EFD-BC3A-C121846B096A}"/>
              </a:ext>
            </a:extLst>
          </p:cNvPr>
          <p:cNvPicPr/>
          <p:nvPr/>
        </p:nvPicPr>
        <p:blipFill>
          <a:blip r:embed="rId2" cstate="print">
            <a:extLst>
              <a:ext uri="{BEBA8EAE-BF5A-486C-A8C5-ECC9F3942E4B}">
                <a14:imgProps xmlns:a14="http://schemas.microsoft.com/office/drawing/2010/main">
                  <a14:imgLayer r:embed="rId3">
                    <a14:imgEffect>
                      <a14:backgroundRemoval t="1262" b="99054" l="1089" r="99274"/>
                    </a14:imgEffect>
                  </a14:imgLayer>
                </a14:imgProps>
              </a:ext>
              <a:ext uri="{28A0092B-C50C-407E-A947-70E740481C1C}">
                <a14:useLocalDpi xmlns:a14="http://schemas.microsoft.com/office/drawing/2010/main" val="0"/>
              </a:ext>
            </a:extLst>
          </a:blip>
          <a:stretch>
            <a:fillRect/>
          </a:stretch>
        </p:blipFill>
        <p:spPr>
          <a:xfrm>
            <a:off x="2219929" y="5246989"/>
            <a:ext cx="900046" cy="572334"/>
          </a:xfrm>
          <a:prstGeom prst="rect">
            <a:avLst/>
          </a:prstGeom>
        </p:spPr>
      </p:pic>
      <p:pic>
        <p:nvPicPr>
          <p:cNvPr id="18" name="Picture 17">
            <a:extLst>
              <a:ext uri="{FF2B5EF4-FFF2-40B4-BE49-F238E27FC236}">
                <a16:creationId xmlns:a16="http://schemas.microsoft.com/office/drawing/2014/main" id="{BDB5E110-0D4C-4B70-BAF7-57B1239A0372}"/>
              </a:ext>
            </a:extLst>
          </p:cNvPr>
          <p:cNvPicPr/>
          <p:nvPr/>
        </p:nvPicPr>
        <p:blipFill>
          <a:blip r:embed="rId2" cstate="print">
            <a:extLst>
              <a:ext uri="{BEBA8EAE-BF5A-486C-A8C5-ECC9F3942E4B}">
                <a14:imgProps xmlns:a14="http://schemas.microsoft.com/office/drawing/2010/main">
                  <a14:imgLayer r:embed="rId3">
                    <a14:imgEffect>
                      <a14:backgroundRemoval t="1262" b="99054" l="1089" r="99274"/>
                    </a14:imgEffect>
                  </a14:imgLayer>
                </a14:imgProps>
              </a:ext>
              <a:ext uri="{28A0092B-C50C-407E-A947-70E740481C1C}">
                <a14:useLocalDpi xmlns:a14="http://schemas.microsoft.com/office/drawing/2010/main" val="0"/>
              </a:ext>
            </a:extLst>
          </a:blip>
          <a:stretch>
            <a:fillRect/>
          </a:stretch>
        </p:blipFill>
        <p:spPr>
          <a:xfrm>
            <a:off x="3493146" y="5906905"/>
            <a:ext cx="900046" cy="572334"/>
          </a:xfrm>
          <a:prstGeom prst="rect">
            <a:avLst/>
          </a:prstGeom>
        </p:spPr>
      </p:pic>
      <p:pic>
        <p:nvPicPr>
          <p:cNvPr id="19" name="Picture 18">
            <a:extLst>
              <a:ext uri="{FF2B5EF4-FFF2-40B4-BE49-F238E27FC236}">
                <a16:creationId xmlns:a16="http://schemas.microsoft.com/office/drawing/2014/main" id="{3DA4FF15-1A83-4CC5-83F7-41099D35E054}"/>
              </a:ext>
            </a:extLst>
          </p:cNvPr>
          <p:cNvPicPr/>
          <p:nvPr/>
        </p:nvPicPr>
        <p:blipFill>
          <a:blip r:embed="rId2" cstate="print">
            <a:extLst>
              <a:ext uri="{BEBA8EAE-BF5A-486C-A8C5-ECC9F3942E4B}">
                <a14:imgProps xmlns:a14="http://schemas.microsoft.com/office/drawing/2010/main">
                  <a14:imgLayer r:embed="rId3">
                    <a14:imgEffect>
                      <a14:backgroundRemoval t="1262" b="99054" l="1089" r="99274"/>
                    </a14:imgEffect>
                  </a14:imgLayer>
                </a14:imgProps>
              </a:ext>
              <a:ext uri="{28A0092B-C50C-407E-A947-70E740481C1C}">
                <a14:useLocalDpi xmlns:a14="http://schemas.microsoft.com/office/drawing/2010/main" val="0"/>
              </a:ext>
            </a:extLst>
          </a:blip>
          <a:stretch>
            <a:fillRect/>
          </a:stretch>
        </p:blipFill>
        <p:spPr>
          <a:xfrm>
            <a:off x="3517059" y="5211195"/>
            <a:ext cx="900046" cy="572334"/>
          </a:xfrm>
          <a:prstGeom prst="rect">
            <a:avLst/>
          </a:prstGeom>
        </p:spPr>
      </p:pic>
      <p:pic>
        <p:nvPicPr>
          <p:cNvPr id="22" name="Picture 21">
            <a:extLst>
              <a:ext uri="{FF2B5EF4-FFF2-40B4-BE49-F238E27FC236}">
                <a16:creationId xmlns:a16="http://schemas.microsoft.com/office/drawing/2014/main" id="{1E6427A3-F34F-4E10-AF51-5E56957AF9F4}"/>
              </a:ext>
            </a:extLst>
          </p:cNvPr>
          <p:cNvPicPr/>
          <p:nvPr/>
        </p:nvPicPr>
        <p:blipFill>
          <a:blip r:embed="rId2" cstate="print">
            <a:extLst>
              <a:ext uri="{BEBA8EAE-BF5A-486C-A8C5-ECC9F3942E4B}">
                <a14:imgProps xmlns:a14="http://schemas.microsoft.com/office/drawing/2010/main">
                  <a14:imgLayer r:embed="rId3">
                    <a14:imgEffect>
                      <a14:backgroundRemoval t="1262" b="99054" l="1089" r="99274"/>
                    </a14:imgEffect>
                  </a14:imgLayer>
                </a14:imgProps>
              </a:ext>
              <a:ext uri="{28A0092B-C50C-407E-A947-70E740481C1C}">
                <a14:useLocalDpi xmlns:a14="http://schemas.microsoft.com/office/drawing/2010/main" val="0"/>
              </a:ext>
            </a:extLst>
          </a:blip>
          <a:stretch>
            <a:fillRect/>
          </a:stretch>
        </p:blipFill>
        <p:spPr>
          <a:xfrm>
            <a:off x="4569505" y="5944171"/>
            <a:ext cx="900046" cy="572334"/>
          </a:xfrm>
          <a:prstGeom prst="rect">
            <a:avLst/>
          </a:prstGeom>
        </p:spPr>
      </p:pic>
      <p:pic>
        <p:nvPicPr>
          <p:cNvPr id="23" name="Picture 22">
            <a:extLst>
              <a:ext uri="{FF2B5EF4-FFF2-40B4-BE49-F238E27FC236}">
                <a16:creationId xmlns:a16="http://schemas.microsoft.com/office/drawing/2014/main" id="{D3C39BD6-3E76-4D6F-B1C0-711F38CEE12E}"/>
              </a:ext>
            </a:extLst>
          </p:cNvPr>
          <p:cNvPicPr/>
          <p:nvPr/>
        </p:nvPicPr>
        <p:blipFill>
          <a:blip r:embed="rId2" cstate="print">
            <a:extLst>
              <a:ext uri="{BEBA8EAE-BF5A-486C-A8C5-ECC9F3942E4B}">
                <a14:imgProps xmlns:a14="http://schemas.microsoft.com/office/drawing/2010/main">
                  <a14:imgLayer r:embed="rId3">
                    <a14:imgEffect>
                      <a14:backgroundRemoval t="1262" b="99054" l="1089" r="99274"/>
                    </a14:imgEffect>
                  </a14:imgLayer>
                </a14:imgProps>
              </a:ext>
              <a:ext uri="{28A0092B-C50C-407E-A947-70E740481C1C}">
                <a14:useLocalDpi xmlns:a14="http://schemas.microsoft.com/office/drawing/2010/main" val="0"/>
              </a:ext>
            </a:extLst>
          </a:blip>
          <a:stretch>
            <a:fillRect/>
          </a:stretch>
        </p:blipFill>
        <p:spPr>
          <a:xfrm>
            <a:off x="4493305" y="5200857"/>
            <a:ext cx="900046" cy="572334"/>
          </a:xfrm>
          <a:prstGeom prst="rect">
            <a:avLst/>
          </a:prstGeom>
        </p:spPr>
      </p:pic>
    </p:spTree>
    <p:extLst>
      <p:ext uri="{BB962C8B-B14F-4D97-AF65-F5344CB8AC3E}">
        <p14:creationId xmlns:p14="http://schemas.microsoft.com/office/powerpoint/2010/main" val="1083064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63AEBF28-D601-4FBF-857A-9BA3CE2A202E}"/>
              </a:ext>
            </a:extLst>
          </p:cNvPr>
          <p:cNvSpPr/>
          <p:nvPr/>
        </p:nvSpPr>
        <p:spPr>
          <a:xfrm>
            <a:off x="6096002" y="5190763"/>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TextBox 13">
            <a:extLst>
              <a:ext uri="{FF2B5EF4-FFF2-40B4-BE49-F238E27FC236}">
                <a16:creationId xmlns:a16="http://schemas.microsoft.com/office/drawing/2014/main" id="{8393DC3A-6AA8-4DD2-A2FA-D5E146E4803D}"/>
              </a:ext>
            </a:extLst>
          </p:cNvPr>
          <p:cNvSpPr txBox="1"/>
          <p:nvPr/>
        </p:nvSpPr>
        <p:spPr>
          <a:xfrm>
            <a:off x="559637" y="1110018"/>
            <a:ext cx="10022889" cy="3170099"/>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LESSON  3</a:t>
            </a:r>
          </a:p>
          <a:p>
            <a:r>
              <a:rPr lang="en-US" sz="2400" dirty="0">
                <a:latin typeface="Times New Roman" panose="02020603050405020304" pitchFamily="18" charset="0"/>
                <a:cs typeface="Times New Roman" panose="02020603050405020304" pitchFamily="18" charset="0"/>
              </a:rPr>
              <a:t>Marty left a jar of honey opened in the back yard for some bears.  There were 5 bears before he left the honey jar opened and 4 more bears came after.  How many bears where there total. </a:t>
            </a:r>
          </a:p>
          <a:p>
            <a:r>
              <a:rPr lang="en-US" sz="3200" b="1" dirty="0">
                <a:latin typeface="Times New Roman" panose="02020603050405020304" pitchFamily="18" charset="0"/>
                <a:cs typeface="Times New Roman" panose="02020603050405020304" pitchFamily="18" charset="0"/>
              </a:rPr>
              <a:t>______?</a:t>
            </a:r>
          </a:p>
          <a:p>
            <a:endParaRPr lang="en-US" sz="2400" dirty="0">
              <a:latin typeface="Times New Roman" panose="020206030504050203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A809D084-9313-4153-A5DB-2EEDAEE03168}"/>
              </a:ext>
            </a:extLst>
          </p:cNvPr>
          <p:cNvSpPr/>
          <p:nvPr/>
        </p:nvSpPr>
        <p:spPr>
          <a:xfrm>
            <a:off x="492877" y="5153815"/>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a:t>Penny read </a:t>
            </a:r>
            <a:r>
              <a:rPr lang="en-US" b="1" dirty="0"/>
              <a:t>8</a:t>
            </a:r>
            <a:r>
              <a:rPr lang="en-US" dirty="0"/>
              <a:t> of the </a:t>
            </a:r>
            <a:r>
              <a:rPr lang="en-US" b="1" dirty="0"/>
              <a:t>19</a:t>
            </a:r>
            <a:r>
              <a:rPr lang="en-US" dirty="0"/>
              <a:t> books that were on the shelf.  Her brother Danny read the rest of the books on the shelf.  How many books did Danny read?  Please draw below books in Danny’s box to answer this question.  </a:t>
            </a:r>
            <a:r>
              <a:rPr lang="en-US" b="1" dirty="0"/>
              <a:t>How many Books did</a:t>
            </a:r>
            <a:r>
              <a:rPr lang="en-US" dirty="0"/>
              <a:t> </a:t>
            </a:r>
            <a:r>
              <a:rPr lang="en-US" b="1" dirty="0"/>
              <a:t>Danny read ______?</a:t>
            </a:r>
            <a:endParaRPr lang="en-US" dirty="0"/>
          </a:p>
        </p:txBody>
      </p:sp>
      <p:sp>
        <p:nvSpPr>
          <p:cNvPr id="25" name="Text Box 3">
            <a:extLst>
              <a:ext uri="{FF2B5EF4-FFF2-40B4-BE49-F238E27FC236}">
                <a16:creationId xmlns:a16="http://schemas.microsoft.com/office/drawing/2014/main" id="{B82C2389-1047-4F67-827B-BAE87514D43E}"/>
              </a:ext>
            </a:extLst>
          </p:cNvPr>
          <p:cNvSpPr txBox="1"/>
          <p:nvPr/>
        </p:nvSpPr>
        <p:spPr>
          <a:xfrm>
            <a:off x="492876" y="4695835"/>
            <a:ext cx="3599491"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000" b="1" dirty="0">
                <a:latin typeface="Times New Roman" panose="02020603050405020304" pitchFamily="18" charset="0"/>
                <a:ea typeface="Calibri" panose="020F0502020204030204" pitchFamily="34" charset="0"/>
              </a:rPr>
              <a:t>Bears before the jar of honey</a:t>
            </a:r>
            <a:endParaRPr lang="en-US" sz="2000" dirty="0">
              <a:latin typeface="Times New Roman" panose="02020603050405020304" pitchFamily="18" charset="0"/>
              <a:ea typeface="Calibri" panose="020F0502020204030204" pitchFamily="34" charset="0"/>
            </a:endParaRPr>
          </a:p>
        </p:txBody>
      </p:sp>
      <p:sp>
        <p:nvSpPr>
          <p:cNvPr id="26" name="Text Box 3">
            <a:extLst>
              <a:ext uri="{FF2B5EF4-FFF2-40B4-BE49-F238E27FC236}">
                <a16:creationId xmlns:a16="http://schemas.microsoft.com/office/drawing/2014/main" id="{5445CC56-A644-4F9F-B6C2-6B37189B6915}"/>
              </a:ext>
            </a:extLst>
          </p:cNvPr>
          <p:cNvSpPr txBox="1"/>
          <p:nvPr/>
        </p:nvSpPr>
        <p:spPr>
          <a:xfrm>
            <a:off x="7701520" y="4707236"/>
            <a:ext cx="3294956"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dirty="0">
                <a:latin typeface="Times New Roman" panose="02020603050405020304" pitchFamily="18" charset="0"/>
                <a:ea typeface="Calibri" panose="020F0502020204030204" pitchFamily="34" charset="0"/>
              </a:rPr>
              <a:t>Bears after the open jar.</a:t>
            </a:r>
          </a:p>
        </p:txBody>
      </p:sp>
      <p:sp>
        <p:nvSpPr>
          <p:cNvPr id="27" name="Text Box 13">
            <a:extLst>
              <a:ext uri="{FF2B5EF4-FFF2-40B4-BE49-F238E27FC236}">
                <a16:creationId xmlns:a16="http://schemas.microsoft.com/office/drawing/2014/main" id="{231E8D66-96B4-4617-BEF7-75AEA87537B5}"/>
              </a:ext>
            </a:extLst>
          </p:cNvPr>
          <p:cNvSpPr txBox="1"/>
          <p:nvPr/>
        </p:nvSpPr>
        <p:spPr>
          <a:xfrm>
            <a:off x="4092952" y="4198015"/>
            <a:ext cx="2956264" cy="476308"/>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Total BOOKS? ____</a:t>
            </a:r>
            <a:endParaRPr lang="en-US" sz="2400" dirty="0">
              <a:latin typeface="Times New Roman" panose="02020603050405020304" pitchFamily="18" charset="0"/>
              <a:ea typeface="Calibri" panose="020F0502020204030204" pitchFamily="34" charset="0"/>
            </a:endParaRPr>
          </a:p>
        </p:txBody>
      </p:sp>
      <p:cxnSp>
        <p:nvCxnSpPr>
          <p:cNvPr id="17" name="Straight Connector 16">
            <a:extLst>
              <a:ext uri="{FF2B5EF4-FFF2-40B4-BE49-F238E27FC236}">
                <a16:creationId xmlns:a16="http://schemas.microsoft.com/office/drawing/2014/main" id="{D9903DB7-F6D7-4B38-9372-797A2CAD38AD}"/>
              </a:ext>
            </a:extLst>
          </p:cNvPr>
          <p:cNvCxnSpPr>
            <a:cxnSpLocks/>
          </p:cNvCxnSpPr>
          <p:nvPr/>
        </p:nvCxnSpPr>
        <p:spPr>
          <a:xfrm flipH="1">
            <a:off x="3583886" y="4251890"/>
            <a:ext cx="508482" cy="38352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F4D4208-96E7-4B65-8D83-E1A887A70253}"/>
              </a:ext>
            </a:extLst>
          </p:cNvPr>
          <p:cNvCxnSpPr>
            <a:cxnSpLocks/>
          </p:cNvCxnSpPr>
          <p:nvPr/>
        </p:nvCxnSpPr>
        <p:spPr>
          <a:xfrm>
            <a:off x="7049216" y="4251890"/>
            <a:ext cx="565359" cy="51249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BFC6B30-70FD-4D5A-917B-EA8B7CAC1A45}"/>
              </a:ext>
            </a:extLst>
          </p:cNvPr>
          <p:cNvSpPr txBox="1"/>
          <p:nvPr/>
        </p:nvSpPr>
        <p:spPr>
          <a:xfrm>
            <a:off x="7701520" y="310021"/>
            <a:ext cx="3630967" cy="1569660"/>
          </a:xfrm>
          <a:prstGeom prst="rect">
            <a:avLst/>
          </a:prstGeom>
          <a:noFill/>
        </p:spPr>
        <p:txBody>
          <a:bodyPr wrap="square" rtlCol="0">
            <a:spAutoFit/>
          </a:bodyPr>
          <a:lstStyle/>
          <a:p>
            <a:pPr algn="l"/>
            <a:r>
              <a:rPr lang="en-US" sz="2400" dirty="0">
                <a:latin typeface="Times New Roman" panose="02020603050405020304" pitchFamily="18" charset="0"/>
                <a:cs typeface="Times New Roman" panose="02020603050405020304" pitchFamily="18" charset="0"/>
              </a:rPr>
              <a:t>To duplicate click on the object and then control D</a:t>
            </a:r>
          </a:p>
          <a:p>
            <a:pPr algn="l"/>
            <a:r>
              <a:rPr lang="en-US" sz="2400" dirty="0">
                <a:latin typeface="Times New Roman" panose="02020603050405020304" pitchFamily="18" charset="0"/>
                <a:cs typeface="Times New Roman" panose="02020603050405020304" pitchFamily="18" charset="0"/>
              </a:rPr>
              <a:t>Or you may move the object with your mouse.</a:t>
            </a:r>
          </a:p>
        </p:txBody>
      </p:sp>
      <p:pic>
        <p:nvPicPr>
          <p:cNvPr id="11" name="Picture 10">
            <a:extLst>
              <a:ext uri="{FF2B5EF4-FFF2-40B4-BE49-F238E27FC236}">
                <a16:creationId xmlns:a16="http://schemas.microsoft.com/office/drawing/2014/main" id="{7E729515-9CD2-43D0-9217-CE76ED1A2B04}"/>
              </a:ext>
            </a:extLst>
          </p:cNvPr>
          <p:cNvPicPr/>
          <p:nvPr/>
        </p:nvPicPr>
        <p:blipFill>
          <a:blip r:embed="rId2" cstate="print">
            <a:extLst>
              <a:ext uri="{BEBA8EAE-BF5A-486C-A8C5-ECC9F3942E4B}">
                <a14:imgProps xmlns:a14="http://schemas.microsoft.com/office/drawing/2010/main">
                  <a14:imgLayer r:embed="rId3">
                    <a14:imgEffect>
                      <a14:backgroundRemoval t="314" b="100000" l="1956" r="100000"/>
                    </a14:imgEffect>
                  </a14:imgLayer>
                </a14:imgProps>
              </a:ext>
              <a:ext uri="{28A0092B-C50C-407E-A947-70E740481C1C}">
                <a14:useLocalDpi xmlns:a14="http://schemas.microsoft.com/office/drawing/2010/main" val="0"/>
              </a:ext>
            </a:extLst>
          </a:blip>
          <a:stretch>
            <a:fillRect/>
          </a:stretch>
        </p:blipFill>
        <p:spPr>
          <a:xfrm>
            <a:off x="559637" y="5183948"/>
            <a:ext cx="457200" cy="815340"/>
          </a:xfrm>
          <a:prstGeom prst="rect">
            <a:avLst/>
          </a:prstGeom>
        </p:spPr>
      </p:pic>
      <p:pic>
        <p:nvPicPr>
          <p:cNvPr id="12" name="Picture 11">
            <a:extLst>
              <a:ext uri="{FF2B5EF4-FFF2-40B4-BE49-F238E27FC236}">
                <a16:creationId xmlns:a16="http://schemas.microsoft.com/office/drawing/2014/main" id="{02003B48-8861-4D55-A6AC-0DBC770D7F95}"/>
              </a:ext>
            </a:extLst>
          </p:cNvPr>
          <p:cNvPicPr/>
          <p:nvPr/>
        </p:nvPicPr>
        <p:blipFill>
          <a:blip r:embed="rId2" cstate="print">
            <a:extLst>
              <a:ext uri="{BEBA8EAE-BF5A-486C-A8C5-ECC9F3942E4B}">
                <a14:imgProps xmlns:a14="http://schemas.microsoft.com/office/drawing/2010/main">
                  <a14:imgLayer r:embed="rId3">
                    <a14:imgEffect>
                      <a14:backgroundRemoval t="314" b="100000" l="1956" r="100000"/>
                    </a14:imgEffect>
                  </a14:imgLayer>
                </a14:imgProps>
              </a:ext>
              <a:ext uri="{28A0092B-C50C-407E-A947-70E740481C1C}">
                <a14:useLocalDpi xmlns:a14="http://schemas.microsoft.com/office/drawing/2010/main" val="0"/>
              </a:ext>
            </a:extLst>
          </a:blip>
          <a:stretch>
            <a:fillRect/>
          </a:stretch>
        </p:blipFill>
        <p:spPr>
          <a:xfrm>
            <a:off x="1530678" y="5125814"/>
            <a:ext cx="457200" cy="815340"/>
          </a:xfrm>
          <a:prstGeom prst="rect">
            <a:avLst/>
          </a:prstGeom>
        </p:spPr>
      </p:pic>
      <p:pic>
        <p:nvPicPr>
          <p:cNvPr id="13" name="Picture 12">
            <a:extLst>
              <a:ext uri="{FF2B5EF4-FFF2-40B4-BE49-F238E27FC236}">
                <a16:creationId xmlns:a16="http://schemas.microsoft.com/office/drawing/2014/main" id="{BCF5B98A-2A63-4453-9D46-E3A9ED8512AF}"/>
              </a:ext>
            </a:extLst>
          </p:cNvPr>
          <p:cNvPicPr/>
          <p:nvPr/>
        </p:nvPicPr>
        <p:blipFill>
          <a:blip r:embed="rId2" cstate="print">
            <a:extLst>
              <a:ext uri="{BEBA8EAE-BF5A-486C-A8C5-ECC9F3942E4B}">
                <a14:imgProps xmlns:a14="http://schemas.microsoft.com/office/drawing/2010/main">
                  <a14:imgLayer r:embed="rId3">
                    <a14:imgEffect>
                      <a14:backgroundRemoval t="314" b="100000" l="1956" r="100000"/>
                    </a14:imgEffect>
                  </a14:imgLayer>
                </a14:imgProps>
              </a:ext>
              <a:ext uri="{28A0092B-C50C-407E-A947-70E740481C1C}">
                <a14:useLocalDpi xmlns:a14="http://schemas.microsoft.com/office/drawing/2010/main" val="0"/>
              </a:ext>
            </a:extLst>
          </a:blip>
          <a:stretch>
            <a:fillRect/>
          </a:stretch>
        </p:blipFill>
        <p:spPr>
          <a:xfrm>
            <a:off x="2234265" y="5182567"/>
            <a:ext cx="457200" cy="815340"/>
          </a:xfrm>
          <a:prstGeom prst="rect">
            <a:avLst/>
          </a:prstGeom>
        </p:spPr>
      </p:pic>
      <p:pic>
        <p:nvPicPr>
          <p:cNvPr id="16" name="Picture 15">
            <a:extLst>
              <a:ext uri="{FF2B5EF4-FFF2-40B4-BE49-F238E27FC236}">
                <a16:creationId xmlns:a16="http://schemas.microsoft.com/office/drawing/2014/main" id="{75EDE97E-6F04-4994-A27F-D66F24782A18}"/>
              </a:ext>
            </a:extLst>
          </p:cNvPr>
          <p:cNvPicPr/>
          <p:nvPr/>
        </p:nvPicPr>
        <p:blipFill>
          <a:blip r:embed="rId2" cstate="print">
            <a:extLst>
              <a:ext uri="{BEBA8EAE-BF5A-486C-A8C5-ECC9F3942E4B}">
                <a14:imgProps xmlns:a14="http://schemas.microsoft.com/office/drawing/2010/main">
                  <a14:imgLayer r:embed="rId3">
                    <a14:imgEffect>
                      <a14:backgroundRemoval t="314" b="100000" l="1956" r="100000"/>
                    </a14:imgEffect>
                  </a14:imgLayer>
                </a14:imgProps>
              </a:ext>
              <a:ext uri="{28A0092B-C50C-407E-A947-70E740481C1C}">
                <a14:useLocalDpi xmlns:a14="http://schemas.microsoft.com/office/drawing/2010/main" val="0"/>
              </a:ext>
            </a:extLst>
          </a:blip>
          <a:stretch>
            <a:fillRect/>
          </a:stretch>
        </p:blipFill>
        <p:spPr>
          <a:xfrm>
            <a:off x="3233414" y="5170540"/>
            <a:ext cx="457200" cy="815340"/>
          </a:xfrm>
          <a:prstGeom prst="rect">
            <a:avLst/>
          </a:prstGeom>
        </p:spPr>
      </p:pic>
      <p:pic>
        <p:nvPicPr>
          <p:cNvPr id="18" name="Picture 17">
            <a:extLst>
              <a:ext uri="{FF2B5EF4-FFF2-40B4-BE49-F238E27FC236}">
                <a16:creationId xmlns:a16="http://schemas.microsoft.com/office/drawing/2014/main" id="{03A8D6A0-672E-494C-8383-824A23FCC53C}"/>
              </a:ext>
            </a:extLst>
          </p:cNvPr>
          <p:cNvPicPr/>
          <p:nvPr/>
        </p:nvPicPr>
        <p:blipFill>
          <a:blip r:embed="rId2" cstate="print">
            <a:extLst>
              <a:ext uri="{BEBA8EAE-BF5A-486C-A8C5-ECC9F3942E4B}">
                <a14:imgProps xmlns:a14="http://schemas.microsoft.com/office/drawing/2010/main">
                  <a14:imgLayer r:embed="rId3">
                    <a14:imgEffect>
                      <a14:backgroundRemoval t="314" b="100000" l="1956" r="100000"/>
                    </a14:imgEffect>
                  </a14:imgLayer>
                </a14:imgProps>
              </a:ext>
              <a:ext uri="{28A0092B-C50C-407E-A947-70E740481C1C}">
                <a14:useLocalDpi xmlns:a14="http://schemas.microsoft.com/office/drawing/2010/main" val="0"/>
              </a:ext>
            </a:extLst>
          </a:blip>
          <a:stretch>
            <a:fillRect/>
          </a:stretch>
        </p:blipFill>
        <p:spPr>
          <a:xfrm>
            <a:off x="4232563" y="5199222"/>
            <a:ext cx="457200" cy="815340"/>
          </a:xfrm>
          <a:prstGeom prst="rect">
            <a:avLst/>
          </a:prstGeom>
        </p:spPr>
      </p:pic>
      <p:pic>
        <p:nvPicPr>
          <p:cNvPr id="19" name="Picture 18">
            <a:extLst>
              <a:ext uri="{FF2B5EF4-FFF2-40B4-BE49-F238E27FC236}">
                <a16:creationId xmlns:a16="http://schemas.microsoft.com/office/drawing/2014/main" id="{9E4FBD9A-1A42-4DC3-AC61-75F2E048688B}"/>
              </a:ext>
            </a:extLst>
          </p:cNvPr>
          <p:cNvPicPr/>
          <p:nvPr/>
        </p:nvPicPr>
        <p:blipFill>
          <a:blip r:embed="rId2" cstate="print">
            <a:extLst>
              <a:ext uri="{BEBA8EAE-BF5A-486C-A8C5-ECC9F3942E4B}">
                <a14:imgProps xmlns:a14="http://schemas.microsoft.com/office/drawing/2010/main">
                  <a14:imgLayer r:embed="rId3">
                    <a14:imgEffect>
                      <a14:backgroundRemoval t="314" b="100000" l="1956" r="100000"/>
                    </a14:imgEffect>
                  </a14:imgLayer>
                </a14:imgProps>
              </a:ext>
              <a:ext uri="{28A0092B-C50C-407E-A947-70E740481C1C}">
                <a14:useLocalDpi xmlns:a14="http://schemas.microsoft.com/office/drawing/2010/main" val="0"/>
              </a:ext>
            </a:extLst>
          </a:blip>
          <a:stretch>
            <a:fillRect/>
          </a:stretch>
        </p:blipFill>
        <p:spPr>
          <a:xfrm>
            <a:off x="718331" y="6761474"/>
            <a:ext cx="457200" cy="815340"/>
          </a:xfrm>
          <a:prstGeom prst="rect">
            <a:avLst/>
          </a:prstGeom>
        </p:spPr>
      </p:pic>
      <p:pic>
        <p:nvPicPr>
          <p:cNvPr id="22" name="Picture 21">
            <a:extLst>
              <a:ext uri="{FF2B5EF4-FFF2-40B4-BE49-F238E27FC236}">
                <a16:creationId xmlns:a16="http://schemas.microsoft.com/office/drawing/2014/main" id="{4D950F6E-33B7-4D14-B86B-4C93794C5BFB}"/>
              </a:ext>
            </a:extLst>
          </p:cNvPr>
          <p:cNvPicPr/>
          <p:nvPr/>
        </p:nvPicPr>
        <p:blipFill>
          <a:blip r:embed="rId2" cstate="print">
            <a:extLst>
              <a:ext uri="{BEBA8EAE-BF5A-486C-A8C5-ECC9F3942E4B}">
                <a14:imgProps xmlns:a14="http://schemas.microsoft.com/office/drawing/2010/main">
                  <a14:imgLayer r:embed="rId3">
                    <a14:imgEffect>
                      <a14:backgroundRemoval t="314" b="100000" l="1956" r="100000"/>
                    </a14:imgEffect>
                  </a14:imgLayer>
                </a14:imgProps>
              </a:ext>
              <a:ext uri="{28A0092B-C50C-407E-A947-70E740481C1C}">
                <a14:useLocalDpi xmlns:a14="http://schemas.microsoft.com/office/drawing/2010/main" val="0"/>
              </a:ext>
            </a:extLst>
          </a:blip>
          <a:stretch>
            <a:fillRect/>
          </a:stretch>
        </p:blipFill>
        <p:spPr>
          <a:xfrm>
            <a:off x="1032762" y="6786349"/>
            <a:ext cx="457200" cy="815340"/>
          </a:xfrm>
          <a:prstGeom prst="rect">
            <a:avLst/>
          </a:prstGeom>
        </p:spPr>
      </p:pic>
      <p:pic>
        <p:nvPicPr>
          <p:cNvPr id="23" name="Picture 22">
            <a:extLst>
              <a:ext uri="{FF2B5EF4-FFF2-40B4-BE49-F238E27FC236}">
                <a16:creationId xmlns:a16="http://schemas.microsoft.com/office/drawing/2014/main" id="{3D3B296D-068C-490A-AA81-FFB6C82FB73F}"/>
              </a:ext>
            </a:extLst>
          </p:cNvPr>
          <p:cNvPicPr/>
          <p:nvPr/>
        </p:nvPicPr>
        <p:blipFill>
          <a:blip r:embed="rId2" cstate="print">
            <a:extLst>
              <a:ext uri="{BEBA8EAE-BF5A-486C-A8C5-ECC9F3942E4B}">
                <a14:imgProps xmlns:a14="http://schemas.microsoft.com/office/drawing/2010/main">
                  <a14:imgLayer r:embed="rId3">
                    <a14:imgEffect>
                      <a14:backgroundRemoval t="314" b="100000" l="1956" r="100000"/>
                    </a14:imgEffect>
                  </a14:imgLayer>
                </a14:imgProps>
              </a:ext>
              <a:ext uri="{28A0092B-C50C-407E-A947-70E740481C1C}">
                <a14:useLocalDpi xmlns:a14="http://schemas.microsoft.com/office/drawing/2010/main" val="0"/>
              </a:ext>
            </a:extLst>
          </a:blip>
          <a:stretch>
            <a:fillRect/>
          </a:stretch>
        </p:blipFill>
        <p:spPr>
          <a:xfrm>
            <a:off x="1175531" y="6788176"/>
            <a:ext cx="457200" cy="815340"/>
          </a:xfrm>
          <a:prstGeom prst="rect">
            <a:avLst/>
          </a:prstGeom>
        </p:spPr>
      </p:pic>
      <p:pic>
        <p:nvPicPr>
          <p:cNvPr id="28" name="Picture 27">
            <a:extLst>
              <a:ext uri="{FF2B5EF4-FFF2-40B4-BE49-F238E27FC236}">
                <a16:creationId xmlns:a16="http://schemas.microsoft.com/office/drawing/2014/main" id="{CF88D262-3842-4FE7-A2E0-6AFA743A2C38}"/>
              </a:ext>
            </a:extLst>
          </p:cNvPr>
          <p:cNvPicPr/>
          <p:nvPr/>
        </p:nvPicPr>
        <p:blipFill>
          <a:blip r:embed="rId2" cstate="print">
            <a:extLst>
              <a:ext uri="{BEBA8EAE-BF5A-486C-A8C5-ECC9F3942E4B}">
                <a14:imgProps xmlns:a14="http://schemas.microsoft.com/office/drawing/2010/main">
                  <a14:imgLayer r:embed="rId3">
                    <a14:imgEffect>
                      <a14:backgroundRemoval t="314" b="100000" l="1956" r="100000"/>
                    </a14:imgEffect>
                  </a14:imgLayer>
                </a14:imgProps>
              </a:ext>
              <a:ext uri="{28A0092B-C50C-407E-A947-70E740481C1C}">
                <a14:useLocalDpi xmlns:a14="http://schemas.microsoft.com/office/drawing/2010/main" val="0"/>
              </a:ext>
            </a:extLst>
          </a:blip>
          <a:stretch>
            <a:fillRect/>
          </a:stretch>
        </p:blipFill>
        <p:spPr>
          <a:xfrm>
            <a:off x="1404131" y="6883046"/>
            <a:ext cx="457200" cy="815340"/>
          </a:xfrm>
          <a:prstGeom prst="rect">
            <a:avLst/>
          </a:prstGeom>
        </p:spPr>
      </p:pic>
    </p:spTree>
    <p:extLst>
      <p:ext uri="{BB962C8B-B14F-4D97-AF65-F5344CB8AC3E}">
        <p14:creationId xmlns:p14="http://schemas.microsoft.com/office/powerpoint/2010/main" val="38096454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124</TotalTime>
  <Words>297</Words>
  <Application>Microsoft Office PowerPoint</Application>
  <PresentationFormat>Custom</PresentationFormat>
  <Paragraphs>30</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Times New Roman</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 Hoffman</dc:creator>
  <cp:lastModifiedBy>Dan Hoffman</cp:lastModifiedBy>
  <cp:revision>15</cp:revision>
  <dcterms:created xsi:type="dcterms:W3CDTF">2021-05-14T15:09:52Z</dcterms:created>
  <dcterms:modified xsi:type="dcterms:W3CDTF">2021-05-20T10:27:38Z</dcterms:modified>
</cp:coreProperties>
</file>