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46836"/>
            <a:ext cx="103632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524000" y="4322446"/>
            <a:ext cx="9144000" cy="1986914"/>
          </a:xfrm>
        </p:spPr>
        <p:txBody>
          <a:bodyPr/>
          <a:lstStyle>
            <a:lvl1pPr marL="0" indent="0" algn="ctr">
              <a:buNone/>
              <a:defRPr sz="2880"/>
            </a:lvl1pPr>
            <a:lvl2pPr marL="548635" indent="0" algn="ctr">
              <a:buNone/>
              <a:defRPr sz="2400"/>
            </a:lvl2pPr>
            <a:lvl3pPr marL="1097269" indent="0" algn="ctr">
              <a:buNone/>
              <a:defRPr sz="2160"/>
            </a:lvl3pPr>
            <a:lvl4pPr marL="1645904" indent="0" algn="ctr">
              <a:buNone/>
              <a:defRPr sz="1920"/>
            </a:lvl4pPr>
            <a:lvl5pPr marL="2194538" indent="0" algn="ctr">
              <a:buNone/>
              <a:defRPr sz="1920"/>
            </a:lvl5pPr>
            <a:lvl6pPr marL="2743173" indent="0" algn="ctr">
              <a:buNone/>
              <a:defRPr sz="1920"/>
            </a:lvl6pPr>
            <a:lvl7pPr marL="3291807" indent="0" algn="ctr">
              <a:buNone/>
              <a:defRPr sz="1920"/>
            </a:lvl7pPr>
            <a:lvl8pPr marL="3840441" indent="0" algn="ctr">
              <a:buNone/>
              <a:defRPr sz="1920"/>
            </a:lvl8pPr>
            <a:lvl9pPr marL="4389076"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59322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9842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051688"/>
            <a:ext cx="1051560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831851" y="5507359"/>
            <a:ext cx="10515600" cy="1800224"/>
          </a:xfrm>
        </p:spPr>
        <p:txBody>
          <a:bodyPr/>
          <a:lstStyle>
            <a:lvl1pPr marL="0" indent="0">
              <a:buNone/>
              <a:defRPr sz="2880">
                <a:solidFill>
                  <a:schemeClr val="tx1"/>
                </a:solidFill>
              </a:defRPr>
            </a:lvl1pPr>
            <a:lvl2pPr marL="548635" indent="0">
              <a:buNone/>
              <a:defRPr sz="2400">
                <a:solidFill>
                  <a:schemeClr val="tx1">
                    <a:tint val="75000"/>
                  </a:schemeClr>
                </a:solidFill>
              </a:defRPr>
            </a:lvl2pPr>
            <a:lvl3pPr marL="1097269" indent="0">
              <a:buNone/>
              <a:defRPr sz="2160">
                <a:solidFill>
                  <a:schemeClr val="tx1">
                    <a:tint val="75000"/>
                  </a:schemeClr>
                </a:solidFill>
              </a:defRPr>
            </a:lvl3pPr>
            <a:lvl4pPr marL="1645904" indent="0">
              <a:buNone/>
              <a:defRPr sz="1920">
                <a:solidFill>
                  <a:schemeClr val="tx1">
                    <a:tint val="75000"/>
                  </a:schemeClr>
                </a:solidFill>
              </a:defRPr>
            </a:lvl4pPr>
            <a:lvl5pPr marL="2194538" indent="0">
              <a:buNone/>
              <a:defRPr sz="1920">
                <a:solidFill>
                  <a:schemeClr val="tx1">
                    <a:tint val="75000"/>
                  </a:schemeClr>
                </a:solidFill>
              </a:defRPr>
            </a:lvl5pPr>
            <a:lvl6pPr marL="2743173" indent="0">
              <a:buNone/>
              <a:defRPr sz="1920">
                <a:solidFill>
                  <a:schemeClr val="tx1">
                    <a:tint val="75000"/>
                  </a:schemeClr>
                </a:solidFill>
              </a:defRPr>
            </a:lvl6pPr>
            <a:lvl7pPr marL="3291807" indent="0">
              <a:buNone/>
              <a:defRPr sz="1920">
                <a:solidFill>
                  <a:schemeClr val="tx1">
                    <a:tint val="75000"/>
                  </a:schemeClr>
                </a:solidFill>
              </a:defRPr>
            </a:lvl7pPr>
            <a:lvl8pPr marL="3840441" indent="0">
              <a:buNone/>
              <a:defRPr sz="1920">
                <a:solidFill>
                  <a:schemeClr val="tx1">
                    <a:tint val="75000"/>
                  </a:schemeClr>
                </a:solidFill>
              </a:defRPr>
            </a:lvl8pPr>
            <a:lvl9pPr marL="4389076"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62003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49041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8152"/>
            <a:ext cx="1051560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1" y="2017396"/>
            <a:ext cx="5157787"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4" name="Content Placeholder 3"/>
          <p:cNvSpPr>
            <a:spLocks noGrp="1"/>
          </p:cNvSpPr>
          <p:nvPr>
            <p:ph sz="half" idx="2"/>
          </p:nvPr>
        </p:nvSpPr>
        <p:spPr>
          <a:xfrm>
            <a:off x="839791" y="3006090"/>
            <a:ext cx="51577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017396"/>
            <a:ext cx="5183188"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172201" y="3006090"/>
            <a:ext cx="5183188"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75806-2C37-49B4-96D9-4F969465D799}"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76030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175806-2C37-49B4-96D9-4F969465D799}"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1961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5806-2C37-49B4-96D9-4F969465D799}"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231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5183188" y="1184913"/>
            <a:ext cx="617220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03950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1184913"/>
            <a:ext cx="6172200" cy="5848350"/>
          </a:xfrm>
        </p:spPr>
        <p:txBody>
          <a:bodyPr anchor="t"/>
          <a:lstStyle>
            <a:lvl1pPr marL="0" indent="0">
              <a:buNone/>
              <a:defRPr sz="3840"/>
            </a:lvl1pPr>
            <a:lvl2pPr marL="548635" indent="0">
              <a:buNone/>
              <a:defRPr sz="3360"/>
            </a:lvl2pPr>
            <a:lvl3pPr marL="1097269" indent="0">
              <a:buNone/>
              <a:defRPr sz="2880"/>
            </a:lvl3pPr>
            <a:lvl4pPr marL="1645904" indent="0">
              <a:buNone/>
              <a:defRPr sz="2400"/>
            </a:lvl4pPr>
            <a:lvl5pPr marL="2194538" indent="0">
              <a:buNone/>
              <a:defRPr sz="2400"/>
            </a:lvl5pPr>
            <a:lvl6pPr marL="2743173" indent="0">
              <a:buNone/>
              <a:defRPr sz="2400"/>
            </a:lvl6pPr>
            <a:lvl7pPr marL="3291807" indent="0">
              <a:buNone/>
              <a:defRPr sz="2400"/>
            </a:lvl7pPr>
            <a:lvl8pPr marL="3840441" indent="0">
              <a:buNone/>
              <a:defRPr sz="2400"/>
            </a:lvl8pPr>
            <a:lvl9pPr marL="4389076"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4768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51151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38150"/>
            <a:ext cx="262890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38150"/>
            <a:ext cx="773430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71334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38152"/>
            <a:ext cx="1051560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2190750"/>
            <a:ext cx="1051560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7627623"/>
            <a:ext cx="274320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B175806-2C37-49B4-96D9-4F969465D799}" type="datetimeFigureOut">
              <a:rPr lang="en-US" smtClean="0"/>
              <a:t>5/20/2021</a:t>
            </a:fld>
            <a:endParaRPr lang="en-US"/>
          </a:p>
        </p:txBody>
      </p:sp>
      <p:sp>
        <p:nvSpPr>
          <p:cNvPr id="5" name="Footer Placeholder 4"/>
          <p:cNvSpPr>
            <a:spLocks noGrp="1"/>
          </p:cNvSpPr>
          <p:nvPr>
            <p:ph type="ftr" sz="quarter" idx="3"/>
          </p:nvPr>
        </p:nvSpPr>
        <p:spPr>
          <a:xfrm>
            <a:off x="4038600" y="7627623"/>
            <a:ext cx="411480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7627623"/>
            <a:ext cx="274320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F1B34B4A-DE30-4922-A60A-B2E4D7F34016}" type="slidenum">
              <a:rPr lang="en-US" smtClean="0"/>
              <a:t>‹#›</a:t>
            </a:fld>
            <a:endParaRPr lang="en-US"/>
          </a:p>
        </p:txBody>
      </p:sp>
    </p:spTree>
    <p:extLst>
      <p:ext uri="{BB962C8B-B14F-4D97-AF65-F5344CB8AC3E}">
        <p14:creationId xmlns:p14="http://schemas.microsoft.com/office/powerpoint/2010/main" val="989440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97269"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7" indent="-274317" algn="l" defTabSz="1097269"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52" indent="-274317" algn="l" defTabSz="1097269"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87" indent="-274317" algn="l" defTabSz="1097269"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21"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56"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8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24"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75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93"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69" rtl="0" eaLnBrk="1" latinLnBrk="0" hangingPunct="1">
        <a:defRPr sz="2160" kern="1200">
          <a:solidFill>
            <a:schemeClr val="tx1"/>
          </a:solidFill>
          <a:latin typeface="+mn-lt"/>
          <a:ea typeface="+mn-ea"/>
          <a:cs typeface="+mn-cs"/>
        </a:defRPr>
      </a:lvl1pPr>
      <a:lvl2pPr marL="548635" algn="l" defTabSz="1097269" rtl="0" eaLnBrk="1" latinLnBrk="0" hangingPunct="1">
        <a:defRPr sz="2160" kern="1200">
          <a:solidFill>
            <a:schemeClr val="tx1"/>
          </a:solidFill>
          <a:latin typeface="+mn-lt"/>
          <a:ea typeface="+mn-ea"/>
          <a:cs typeface="+mn-cs"/>
        </a:defRPr>
      </a:lvl2pPr>
      <a:lvl3pPr marL="1097269" algn="l" defTabSz="1097269" rtl="0" eaLnBrk="1" latinLnBrk="0" hangingPunct="1">
        <a:defRPr sz="2160" kern="1200">
          <a:solidFill>
            <a:schemeClr val="tx1"/>
          </a:solidFill>
          <a:latin typeface="+mn-lt"/>
          <a:ea typeface="+mn-ea"/>
          <a:cs typeface="+mn-cs"/>
        </a:defRPr>
      </a:lvl3pPr>
      <a:lvl4pPr marL="1645904" algn="l" defTabSz="1097269" rtl="0" eaLnBrk="1" latinLnBrk="0" hangingPunct="1">
        <a:defRPr sz="2160" kern="1200">
          <a:solidFill>
            <a:schemeClr val="tx1"/>
          </a:solidFill>
          <a:latin typeface="+mn-lt"/>
          <a:ea typeface="+mn-ea"/>
          <a:cs typeface="+mn-cs"/>
        </a:defRPr>
      </a:lvl4pPr>
      <a:lvl5pPr marL="2194538" algn="l" defTabSz="1097269" rtl="0" eaLnBrk="1" latinLnBrk="0" hangingPunct="1">
        <a:defRPr sz="2160" kern="1200">
          <a:solidFill>
            <a:schemeClr val="tx1"/>
          </a:solidFill>
          <a:latin typeface="+mn-lt"/>
          <a:ea typeface="+mn-ea"/>
          <a:cs typeface="+mn-cs"/>
        </a:defRPr>
      </a:lvl5pPr>
      <a:lvl6pPr marL="2743173" algn="l" defTabSz="1097269" rtl="0" eaLnBrk="1" latinLnBrk="0" hangingPunct="1">
        <a:defRPr sz="2160" kern="1200">
          <a:solidFill>
            <a:schemeClr val="tx1"/>
          </a:solidFill>
          <a:latin typeface="+mn-lt"/>
          <a:ea typeface="+mn-ea"/>
          <a:cs typeface="+mn-cs"/>
        </a:defRPr>
      </a:lvl6pPr>
      <a:lvl7pPr marL="3291807" algn="l" defTabSz="1097269" rtl="0" eaLnBrk="1" latinLnBrk="0" hangingPunct="1">
        <a:defRPr sz="2160" kern="1200">
          <a:solidFill>
            <a:schemeClr val="tx1"/>
          </a:solidFill>
          <a:latin typeface="+mn-lt"/>
          <a:ea typeface="+mn-ea"/>
          <a:cs typeface="+mn-cs"/>
        </a:defRPr>
      </a:lvl7pPr>
      <a:lvl8pPr marL="3840441" algn="l" defTabSz="1097269" rtl="0" eaLnBrk="1" latinLnBrk="0" hangingPunct="1">
        <a:defRPr sz="2160" kern="1200">
          <a:solidFill>
            <a:schemeClr val="tx1"/>
          </a:solidFill>
          <a:latin typeface="+mn-lt"/>
          <a:ea typeface="+mn-ea"/>
          <a:cs typeface="+mn-cs"/>
        </a:defRPr>
      </a:lvl8pPr>
      <a:lvl9pPr marL="4389076" algn="l" defTabSz="1097269"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23784" y="1280605"/>
            <a:ext cx="10022889" cy="3508653"/>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1</a:t>
            </a:r>
            <a:r>
              <a:rPr lang="en-US" sz="2400" b="1" baseline="30000" dirty="0">
                <a:latin typeface="Times New Roman" panose="02020603050405020304" pitchFamily="18" charset="0"/>
                <a:cs typeface="Times New Roman" panose="02020603050405020304" pitchFamily="18" charset="0"/>
              </a:rPr>
              <a:t>ST &amp; </a:t>
            </a:r>
            <a:r>
              <a:rPr lang="en-US" sz="2800" b="1" baseline="30000" dirty="0">
                <a:latin typeface="Times New Roman" panose="02020603050405020304" pitchFamily="18" charset="0"/>
                <a:cs typeface="Times New Roman" panose="02020603050405020304" pitchFamily="18" charset="0"/>
              </a:rPr>
              <a:t>2nd</a:t>
            </a:r>
            <a:r>
              <a:rPr lang="en-US" sz="2400" b="1" baseline="300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 Grade Word Math Problem 5</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1</a:t>
            </a:r>
          </a:p>
          <a:p>
            <a:r>
              <a:rPr lang="en-US" sz="2400" dirty="0">
                <a:latin typeface="Times New Roman" panose="02020603050405020304" pitchFamily="18" charset="0"/>
                <a:cs typeface="Times New Roman" panose="02020603050405020304" pitchFamily="18" charset="0"/>
              </a:rPr>
              <a:t> Matt picked </a:t>
            </a:r>
            <a:r>
              <a:rPr lang="en-US" sz="2400" b="1" dirty="0">
                <a:latin typeface="Times New Roman" panose="02020603050405020304" pitchFamily="18" charset="0"/>
                <a:cs typeface="Times New Roman" panose="02020603050405020304" pitchFamily="18" charset="0"/>
              </a:rPr>
              <a:t>10</a:t>
            </a:r>
            <a:r>
              <a:rPr lang="en-US" sz="2400" dirty="0">
                <a:latin typeface="Times New Roman" panose="02020603050405020304" pitchFamily="18" charset="0"/>
                <a:cs typeface="Times New Roman" panose="02020603050405020304" pitchFamily="18" charset="0"/>
              </a:rPr>
              <a:t> apples.  He gave </a:t>
            </a:r>
            <a:r>
              <a:rPr lang="en-US" sz="2400" b="1"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to each of his </a:t>
            </a:r>
            <a:r>
              <a:rPr lang="en-US" sz="2400" b="1"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horses.  How many apples did Matt have left ___?</a:t>
            </a:r>
          </a:p>
          <a:p>
            <a:endParaRPr lang="en-US" sz="2400" dirty="0">
              <a:latin typeface="Times New Roman" panose="02020603050405020304" pitchFamily="18" charset="0"/>
              <a:cs typeface="Times New Roman" panose="02020603050405020304" pitchFamily="18" charset="0"/>
            </a:endParaRPr>
          </a:p>
          <a:p>
            <a:endParaRPr lang="en-US" b="1" dirty="0"/>
          </a:p>
          <a:p>
            <a:endParaRPr lang="en-US" b="1" dirty="0"/>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523783"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02786"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850606" y="5074728"/>
            <a:ext cx="2869372"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Apples Picked</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6767745" y="5078082"/>
            <a:ext cx="4135515"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Gave 1 to each of his 3 horses</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48218" y="4598417"/>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Left?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19975" y="5074727"/>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6978356" y="4621533"/>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272293" y="492422"/>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22" name="Picture 21">
            <a:extLst>
              <a:ext uri="{FF2B5EF4-FFF2-40B4-BE49-F238E27FC236}">
                <a16:creationId xmlns:a16="http://schemas.microsoft.com/office/drawing/2014/main" id="{A42B6B53-9D21-44D1-8BFD-6CD96709DE1E}"/>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996275" y="5516888"/>
            <a:ext cx="411480" cy="518160"/>
          </a:xfrm>
          <a:prstGeom prst="rect">
            <a:avLst/>
          </a:prstGeom>
        </p:spPr>
      </p:pic>
      <p:pic>
        <p:nvPicPr>
          <p:cNvPr id="23" name="Picture 22">
            <a:extLst>
              <a:ext uri="{FF2B5EF4-FFF2-40B4-BE49-F238E27FC236}">
                <a16:creationId xmlns:a16="http://schemas.microsoft.com/office/drawing/2014/main" id="{22399756-198A-44BD-93CC-7ED074256344}"/>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1083000" y="6205180"/>
            <a:ext cx="411480" cy="518160"/>
          </a:xfrm>
          <a:prstGeom prst="rect">
            <a:avLst/>
          </a:prstGeom>
        </p:spPr>
      </p:pic>
      <p:pic>
        <p:nvPicPr>
          <p:cNvPr id="28" name="Picture 27">
            <a:extLst>
              <a:ext uri="{FF2B5EF4-FFF2-40B4-BE49-F238E27FC236}">
                <a16:creationId xmlns:a16="http://schemas.microsoft.com/office/drawing/2014/main" id="{576840A0-3754-4FA9-B2C7-6888025CDD75}"/>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2334322" y="6154764"/>
            <a:ext cx="411480" cy="518160"/>
          </a:xfrm>
          <a:prstGeom prst="rect">
            <a:avLst/>
          </a:prstGeom>
        </p:spPr>
      </p:pic>
      <p:pic>
        <p:nvPicPr>
          <p:cNvPr id="29" name="Picture 28">
            <a:extLst>
              <a:ext uri="{FF2B5EF4-FFF2-40B4-BE49-F238E27FC236}">
                <a16:creationId xmlns:a16="http://schemas.microsoft.com/office/drawing/2014/main" id="{902BB90B-9AD0-46D1-8533-9991DBFD1371}"/>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2285491" y="5540846"/>
            <a:ext cx="411480" cy="518160"/>
          </a:xfrm>
          <a:prstGeom prst="rect">
            <a:avLst/>
          </a:prstGeom>
        </p:spPr>
      </p:pic>
      <p:pic>
        <p:nvPicPr>
          <p:cNvPr id="30" name="Picture 29">
            <a:extLst>
              <a:ext uri="{FF2B5EF4-FFF2-40B4-BE49-F238E27FC236}">
                <a16:creationId xmlns:a16="http://schemas.microsoft.com/office/drawing/2014/main" id="{D1770A4B-3242-41E8-8A40-3E2F7DBF2AF9}"/>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3195802" y="6268996"/>
            <a:ext cx="411480" cy="518160"/>
          </a:xfrm>
          <a:prstGeom prst="rect">
            <a:avLst/>
          </a:prstGeom>
        </p:spPr>
      </p:pic>
      <p:pic>
        <p:nvPicPr>
          <p:cNvPr id="31" name="Picture 30">
            <a:extLst>
              <a:ext uri="{FF2B5EF4-FFF2-40B4-BE49-F238E27FC236}">
                <a16:creationId xmlns:a16="http://schemas.microsoft.com/office/drawing/2014/main" id="{607AFC9D-3710-451D-ADA1-D8B94C1D1914}"/>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3425868" y="5577441"/>
            <a:ext cx="411480" cy="518160"/>
          </a:xfrm>
          <a:prstGeom prst="rect">
            <a:avLst/>
          </a:prstGeom>
        </p:spPr>
      </p:pic>
      <p:pic>
        <p:nvPicPr>
          <p:cNvPr id="32" name="Picture 31">
            <a:extLst>
              <a:ext uri="{FF2B5EF4-FFF2-40B4-BE49-F238E27FC236}">
                <a16:creationId xmlns:a16="http://schemas.microsoft.com/office/drawing/2014/main" id="{3B334419-520A-4230-A670-029619A51E19}"/>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3960759" y="6307618"/>
            <a:ext cx="411480" cy="518160"/>
          </a:xfrm>
          <a:prstGeom prst="rect">
            <a:avLst/>
          </a:prstGeom>
        </p:spPr>
      </p:pic>
      <p:pic>
        <p:nvPicPr>
          <p:cNvPr id="33" name="Picture 32">
            <a:extLst>
              <a:ext uri="{FF2B5EF4-FFF2-40B4-BE49-F238E27FC236}">
                <a16:creationId xmlns:a16="http://schemas.microsoft.com/office/drawing/2014/main" id="{8C356C2D-3A25-4FB5-AB29-EB9713A7C2D9}"/>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4166499" y="5540846"/>
            <a:ext cx="411480" cy="518160"/>
          </a:xfrm>
          <a:prstGeom prst="rect">
            <a:avLst/>
          </a:prstGeom>
        </p:spPr>
      </p:pic>
      <p:pic>
        <p:nvPicPr>
          <p:cNvPr id="34" name="Picture 33">
            <a:extLst>
              <a:ext uri="{FF2B5EF4-FFF2-40B4-BE49-F238E27FC236}">
                <a16:creationId xmlns:a16="http://schemas.microsoft.com/office/drawing/2014/main" id="{6CEABCF2-F11A-4A57-97A3-A0459691423E}"/>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4858604" y="6187041"/>
            <a:ext cx="411480" cy="518160"/>
          </a:xfrm>
          <a:prstGeom prst="rect">
            <a:avLst/>
          </a:prstGeom>
        </p:spPr>
      </p:pic>
      <p:pic>
        <p:nvPicPr>
          <p:cNvPr id="35" name="Picture 34">
            <a:extLst>
              <a:ext uri="{FF2B5EF4-FFF2-40B4-BE49-F238E27FC236}">
                <a16:creationId xmlns:a16="http://schemas.microsoft.com/office/drawing/2014/main" id="{E21449E8-8C80-40A4-A242-73DFBF92C625}"/>
              </a:ext>
            </a:extLst>
          </p:cNvPr>
          <p:cNvPicPr/>
          <p:nvPr/>
        </p:nvPicPr>
        <p:blipFill>
          <a:blip r:embed="rId2" cstate="print">
            <a:extLst>
              <a:ext uri="{BEBA8EAE-BF5A-486C-A8C5-ECC9F3942E4B}">
                <a14:imgProps xmlns:a14="http://schemas.microsoft.com/office/drawing/2010/main">
                  <a14:imgLayer r:embed="rId3">
                    <a14:imgEffect>
                      <a14:backgroundRemoval t="0" b="100000" l="2516" r="97904"/>
                    </a14:imgEffect>
                  </a14:imgLayer>
                </a14:imgProps>
              </a:ext>
              <a:ext uri="{28A0092B-C50C-407E-A947-70E740481C1C}">
                <a14:useLocalDpi xmlns:a14="http://schemas.microsoft.com/office/drawing/2010/main" val="0"/>
              </a:ext>
            </a:extLst>
          </a:blip>
          <a:stretch>
            <a:fillRect/>
          </a:stretch>
        </p:blipFill>
        <p:spPr>
          <a:xfrm>
            <a:off x="4829897" y="5562865"/>
            <a:ext cx="411480" cy="518160"/>
          </a:xfrm>
          <a:prstGeom prst="rect">
            <a:avLst/>
          </a:prstGeom>
        </p:spPr>
      </p:pic>
    </p:spTree>
    <p:extLst>
      <p:ext uri="{BB962C8B-B14F-4D97-AF65-F5344CB8AC3E}">
        <p14:creationId xmlns:p14="http://schemas.microsoft.com/office/powerpoint/2010/main" val="375781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67588" y="992834"/>
            <a:ext cx="10022889" cy="2677656"/>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LESSON  2</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Jim was walking through the jungle with </a:t>
            </a:r>
            <a:r>
              <a:rPr lang="en-US" sz="2400" b="1" dirty="0">
                <a:latin typeface="Times New Roman" panose="02020603050405020304" pitchFamily="18" charset="0"/>
                <a:cs typeface="Times New Roman" panose="02020603050405020304" pitchFamily="18" charset="0"/>
              </a:rPr>
              <a:t>9</a:t>
            </a:r>
            <a:r>
              <a:rPr lang="en-US" sz="2400" dirty="0">
                <a:latin typeface="Times New Roman" panose="02020603050405020304" pitchFamily="18" charset="0"/>
                <a:cs typeface="Times New Roman" panose="02020603050405020304" pitchFamily="18" charset="0"/>
              </a:rPr>
              <a:t> bananas on his way home.  </a:t>
            </a:r>
            <a:r>
              <a:rPr lang="en-US" sz="2400" b="1" dirty="0">
                <a:latin typeface="Times New Roman" panose="02020603050405020304" pitchFamily="18" charset="0"/>
                <a:cs typeface="Times New Roman" panose="02020603050405020304" pitchFamily="18" charset="0"/>
              </a:rPr>
              <a:t>Several</a:t>
            </a:r>
            <a:r>
              <a:rPr lang="en-US" sz="2400" dirty="0">
                <a:latin typeface="Times New Roman" panose="02020603050405020304" pitchFamily="18" charset="0"/>
                <a:cs typeface="Times New Roman" panose="02020603050405020304" pitchFamily="18" charset="0"/>
              </a:rPr>
              <a:t> monkeys jumped down from the trees and took </a:t>
            </a:r>
            <a:r>
              <a:rPr lang="en-US" sz="2400" b="1" dirty="0">
                <a:latin typeface="Times New Roman" panose="02020603050405020304" pitchFamily="18" charset="0"/>
                <a:cs typeface="Times New Roman" panose="02020603050405020304" pitchFamily="18" charset="0"/>
              </a:rPr>
              <a:t>4</a:t>
            </a:r>
            <a:r>
              <a:rPr lang="en-US" sz="2400" dirty="0">
                <a:latin typeface="Times New Roman" panose="02020603050405020304" pitchFamily="18" charset="0"/>
                <a:cs typeface="Times New Roman" panose="02020603050405020304" pitchFamily="18" charset="0"/>
              </a:rPr>
              <a:t> bananas.   How many bananas did Jim have left_____?</a:t>
            </a:r>
            <a:endParaRPr lang="en-US" sz="32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95886" y="5182170"/>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492877" y="4695835"/>
            <a:ext cx="3887737"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Jim was carrying 9 bananas </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6095886" y="4707234"/>
            <a:ext cx="5036402"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How many bananas were left for Jim</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02043" y="4234279"/>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7041228" y="4242642"/>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590410" y="1085295"/>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748DD50F-4C12-4138-9AEF-0C301404547E}"/>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602189" y="5524749"/>
            <a:ext cx="707508" cy="552819"/>
          </a:xfrm>
          <a:prstGeom prst="rect">
            <a:avLst/>
          </a:prstGeom>
        </p:spPr>
      </p:pic>
      <p:pic>
        <p:nvPicPr>
          <p:cNvPr id="12" name="Picture 11">
            <a:extLst>
              <a:ext uri="{FF2B5EF4-FFF2-40B4-BE49-F238E27FC236}">
                <a16:creationId xmlns:a16="http://schemas.microsoft.com/office/drawing/2014/main" id="{D08D42C9-F5EA-4B16-94F7-8F6F60D25E01}"/>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1660964" y="5158909"/>
            <a:ext cx="707508" cy="552819"/>
          </a:xfrm>
          <a:prstGeom prst="rect">
            <a:avLst/>
          </a:prstGeom>
        </p:spPr>
      </p:pic>
      <p:pic>
        <p:nvPicPr>
          <p:cNvPr id="13" name="Picture 12">
            <a:extLst>
              <a:ext uri="{FF2B5EF4-FFF2-40B4-BE49-F238E27FC236}">
                <a16:creationId xmlns:a16="http://schemas.microsoft.com/office/drawing/2014/main" id="{E1E413C6-FB52-42FA-9236-0E0EACA8FCEB}"/>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1373398" y="5801159"/>
            <a:ext cx="707508" cy="552819"/>
          </a:xfrm>
          <a:prstGeom prst="rect">
            <a:avLst/>
          </a:prstGeom>
        </p:spPr>
      </p:pic>
      <p:pic>
        <p:nvPicPr>
          <p:cNvPr id="16" name="Picture 15">
            <a:extLst>
              <a:ext uri="{FF2B5EF4-FFF2-40B4-BE49-F238E27FC236}">
                <a16:creationId xmlns:a16="http://schemas.microsoft.com/office/drawing/2014/main" id="{71555F0F-C3B2-4C5C-AD1F-07D3A2371080}"/>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2432173" y="5801160"/>
            <a:ext cx="707508" cy="552819"/>
          </a:xfrm>
          <a:prstGeom prst="rect">
            <a:avLst/>
          </a:prstGeom>
        </p:spPr>
      </p:pic>
      <p:pic>
        <p:nvPicPr>
          <p:cNvPr id="18" name="Picture 17">
            <a:extLst>
              <a:ext uri="{FF2B5EF4-FFF2-40B4-BE49-F238E27FC236}">
                <a16:creationId xmlns:a16="http://schemas.microsoft.com/office/drawing/2014/main" id="{462F424F-7F41-4832-913C-C735568A56A4}"/>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2519647" y="5149028"/>
            <a:ext cx="707508" cy="552819"/>
          </a:xfrm>
          <a:prstGeom prst="rect">
            <a:avLst/>
          </a:prstGeom>
        </p:spPr>
      </p:pic>
      <p:pic>
        <p:nvPicPr>
          <p:cNvPr id="19" name="Picture 18">
            <a:extLst>
              <a:ext uri="{FF2B5EF4-FFF2-40B4-BE49-F238E27FC236}">
                <a16:creationId xmlns:a16="http://schemas.microsoft.com/office/drawing/2014/main" id="{00678FAE-17D4-4B9C-947B-4B7C959FE07E}"/>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3312329" y="5761353"/>
            <a:ext cx="707508" cy="552819"/>
          </a:xfrm>
          <a:prstGeom prst="rect">
            <a:avLst/>
          </a:prstGeom>
        </p:spPr>
      </p:pic>
      <p:pic>
        <p:nvPicPr>
          <p:cNvPr id="22" name="Picture 21">
            <a:extLst>
              <a:ext uri="{FF2B5EF4-FFF2-40B4-BE49-F238E27FC236}">
                <a16:creationId xmlns:a16="http://schemas.microsoft.com/office/drawing/2014/main" id="{9CB58E17-2AD6-44B1-8034-331B9BBDE41D}"/>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3348289" y="5180807"/>
            <a:ext cx="707508" cy="552819"/>
          </a:xfrm>
          <a:prstGeom prst="rect">
            <a:avLst/>
          </a:prstGeom>
        </p:spPr>
      </p:pic>
      <p:pic>
        <p:nvPicPr>
          <p:cNvPr id="23" name="Picture 22">
            <a:extLst>
              <a:ext uri="{FF2B5EF4-FFF2-40B4-BE49-F238E27FC236}">
                <a16:creationId xmlns:a16="http://schemas.microsoft.com/office/drawing/2014/main" id="{4CD7C5C6-655F-4D6E-A361-BFCB593A3B64}"/>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4473978" y="5801161"/>
            <a:ext cx="707508" cy="552819"/>
          </a:xfrm>
          <a:prstGeom prst="rect">
            <a:avLst/>
          </a:prstGeom>
        </p:spPr>
      </p:pic>
      <p:pic>
        <p:nvPicPr>
          <p:cNvPr id="28" name="Picture 27">
            <a:extLst>
              <a:ext uri="{FF2B5EF4-FFF2-40B4-BE49-F238E27FC236}">
                <a16:creationId xmlns:a16="http://schemas.microsoft.com/office/drawing/2014/main" id="{DB15C597-E0A2-4448-BC52-F55E5B658D3B}"/>
              </a:ext>
            </a:extLst>
          </p:cNvPr>
          <p:cNvPicPr/>
          <p:nvPr/>
        </p:nvPicPr>
        <p:blipFill>
          <a:blip r:embed="rId2" cstate="print">
            <a:extLst>
              <a:ext uri="{BEBA8EAE-BF5A-486C-A8C5-ECC9F3942E4B}">
                <a14:imgProps xmlns:a14="http://schemas.microsoft.com/office/drawing/2010/main">
                  <a14:imgLayer r:embed="rId3">
                    <a14:imgEffect>
                      <a14:backgroundRemoval t="0" b="100000" l="0" r="98700"/>
                    </a14:imgEffect>
                  </a14:imgLayer>
                </a14:imgProps>
              </a:ext>
              <a:ext uri="{28A0092B-C50C-407E-A947-70E740481C1C}">
                <a14:useLocalDpi xmlns:a14="http://schemas.microsoft.com/office/drawing/2010/main" val="0"/>
              </a:ext>
            </a:extLst>
          </a:blip>
          <a:stretch>
            <a:fillRect/>
          </a:stretch>
        </p:blipFill>
        <p:spPr>
          <a:xfrm>
            <a:off x="4321578" y="5182170"/>
            <a:ext cx="707508" cy="552819"/>
          </a:xfrm>
          <a:prstGeom prst="rect">
            <a:avLst/>
          </a:prstGeom>
        </p:spPr>
      </p:pic>
    </p:spTree>
    <p:extLst>
      <p:ext uri="{BB962C8B-B14F-4D97-AF65-F5344CB8AC3E}">
        <p14:creationId xmlns:p14="http://schemas.microsoft.com/office/powerpoint/2010/main" val="108306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AEBF28-D601-4FBF-857A-9BA3CE2A202E}"/>
              </a:ext>
            </a:extLst>
          </p:cNvPr>
          <p:cNvSpPr/>
          <p:nvPr/>
        </p:nvSpPr>
        <p:spPr>
          <a:xfrm>
            <a:off x="6096000" y="5190763"/>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393DC3A-6AA8-4DD2-A2FA-D5E146E4803D}"/>
              </a:ext>
            </a:extLst>
          </p:cNvPr>
          <p:cNvSpPr txBox="1"/>
          <p:nvPr/>
        </p:nvSpPr>
        <p:spPr>
          <a:xfrm>
            <a:off x="859514" y="1004237"/>
            <a:ext cx="10022889" cy="2800767"/>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3</a:t>
            </a:r>
          </a:p>
          <a:p>
            <a:r>
              <a:rPr lang="en-US" sz="2400" dirty="0">
                <a:latin typeface="Times New Roman" panose="02020603050405020304" pitchFamily="18" charset="0"/>
                <a:cs typeface="Times New Roman" panose="02020603050405020304" pitchFamily="18" charset="0"/>
              </a:rPr>
              <a:t>John was riding his motorcycle and he ran it into a pear tree.  The tree had </a:t>
            </a:r>
            <a:r>
              <a:rPr lang="en-US" sz="2800" b="1" dirty="0">
                <a:latin typeface="Times New Roman" panose="02020603050405020304" pitchFamily="18" charset="0"/>
                <a:cs typeface="Times New Roman" panose="02020603050405020304" pitchFamily="18" charset="0"/>
              </a:rPr>
              <a:t>14</a:t>
            </a:r>
            <a:r>
              <a:rPr lang="en-US" sz="28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pears after he hit the tree </a:t>
            </a:r>
            <a:r>
              <a:rPr lang="en-US" sz="2800" b="1" dirty="0">
                <a:latin typeface="Times New Roman" panose="02020603050405020304" pitchFamily="18" charset="0"/>
                <a:cs typeface="Times New Roman" panose="02020603050405020304" pitchFamily="18" charset="0"/>
              </a:rPr>
              <a:t>6</a:t>
            </a:r>
            <a:r>
              <a:rPr lang="en-US" sz="2400" dirty="0">
                <a:latin typeface="Times New Roman" panose="02020603050405020304" pitchFamily="18" charset="0"/>
                <a:cs typeface="Times New Roman" panose="02020603050405020304" pitchFamily="18" charset="0"/>
              </a:rPr>
              <a:t> pears fell to the ground.  How many pears were still in the tree____?</a:t>
            </a:r>
          </a:p>
          <a:p>
            <a:endParaRPr lang="en-US" sz="2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t>Penny read </a:t>
            </a:r>
            <a:r>
              <a:rPr lang="en-US" b="1" dirty="0"/>
              <a:t>8</a:t>
            </a:r>
            <a:r>
              <a:rPr lang="en-US" dirty="0"/>
              <a:t> of the </a:t>
            </a:r>
            <a:r>
              <a:rPr lang="en-US" b="1" dirty="0"/>
              <a:t>19</a:t>
            </a:r>
            <a:r>
              <a:rPr lang="en-US" dirty="0"/>
              <a:t> books that were on the shelf.  Her brother Danny read the rest of the books on the shelf.  How many books did Danny read?  Please draw below books in Danny’s box to answer this question.  </a:t>
            </a:r>
            <a:r>
              <a:rPr lang="en-US" b="1" dirty="0"/>
              <a:t>How many Books did</a:t>
            </a:r>
            <a:r>
              <a:rPr lang="en-US" dirty="0"/>
              <a:t> </a:t>
            </a:r>
            <a:r>
              <a:rPr lang="en-US" b="1" dirty="0"/>
              <a:t>Danny read ______?</a:t>
            </a:r>
            <a:endParaRPr lang="en-US" dirty="0"/>
          </a:p>
        </p:txBody>
      </p:sp>
      <p:sp>
        <p:nvSpPr>
          <p:cNvPr id="25" name="Text Box 3">
            <a:extLst>
              <a:ext uri="{FF2B5EF4-FFF2-40B4-BE49-F238E27FC236}">
                <a16:creationId xmlns:a16="http://schemas.microsoft.com/office/drawing/2014/main" id="{B82C2389-1047-4F67-827B-BAE87514D43E}"/>
              </a:ext>
            </a:extLst>
          </p:cNvPr>
          <p:cNvSpPr txBox="1"/>
          <p:nvPr/>
        </p:nvSpPr>
        <p:spPr>
          <a:xfrm>
            <a:off x="628205" y="4695835"/>
            <a:ext cx="2956264"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Pears in the tree</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283302" y="4707234"/>
            <a:ext cx="355702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Pears </a:t>
            </a:r>
            <a:r>
              <a:rPr lang="en-US" sz="2400" b="1" dirty="0" err="1">
                <a:latin typeface="Times New Roman" panose="02020603050405020304" pitchFamily="18" charset="0"/>
                <a:ea typeface="Calibri" panose="020F0502020204030204" pitchFamily="34" charset="0"/>
              </a:rPr>
              <a:t>tht</a:t>
            </a:r>
            <a:r>
              <a:rPr lang="en-US" sz="2400" b="1" dirty="0">
                <a:latin typeface="Times New Roman" panose="02020603050405020304" pitchFamily="18" charset="0"/>
                <a:ea typeface="Calibri" panose="020F0502020204030204" pitchFamily="34" charset="0"/>
              </a:rPr>
              <a:t> fell off the tree</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9" y="4222321"/>
            <a:ext cx="508481" cy="43150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7049214" y="4226309"/>
            <a:ext cx="817089" cy="4480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701519" y="310020"/>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3" name="Picture 12">
            <a:extLst>
              <a:ext uri="{FF2B5EF4-FFF2-40B4-BE49-F238E27FC236}">
                <a16:creationId xmlns:a16="http://schemas.microsoft.com/office/drawing/2014/main" id="{A0607117-8F71-4459-8C82-F867B8C1A776}"/>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506368" y="5193535"/>
            <a:ext cx="342900" cy="560070"/>
          </a:xfrm>
          <a:prstGeom prst="rect">
            <a:avLst/>
          </a:prstGeom>
        </p:spPr>
      </p:pic>
      <p:pic>
        <p:nvPicPr>
          <p:cNvPr id="16" name="Picture 15">
            <a:extLst>
              <a:ext uri="{FF2B5EF4-FFF2-40B4-BE49-F238E27FC236}">
                <a16:creationId xmlns:a16="http://schemas.microsoft.com/office/drawing/2014/main" id="{F273DE7C-B3C6-4119-AC57-4E439CDBD469}"/>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382668" y="5193535"/>
            <a:ext cx="342900" cy="560070"/>
          </a:xfrm>
          <a:prstGeom prst="rect">
            <a:avLst/>
          </a:prstGeom>
        </p:spPr>
      </p:pic>
      <p:pic>
        <p:nvPicPr>
          <p:cNvPr id="18" name="Picture 17">
            <a:extLst>
              <a:ext uri="{FF2B5EF4-FFF2-40B4-BE49-F238E27FC236}">
                <a16:creationId xmlns:a16="http://schemas.microsoft.com/office/drawing/2014/main" id="{75BA8D90-FB86-4957-834A-4CC1E4965E0F}"/>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832248" y="5226555"/>
            <a:ext cx="342900" cy="560070"/>
          </a:xfrm>
          <a:prstGeom prst="rect">
            <a:avLst/>
          </a:prstGeom>
        </p:spPr>
      </p:pic>
      <p:pic>
        <p:nvPicPr>
          <p:cNvPr id="19" name="Picture 18">
            <a:extLst>
              <a:ext uri="{FF2B5EF4-FFF2-40B4-BE49-F238E27FC236}">
                <a16:creationId xmlns:a16="http://schemas.microsoft.com/office/drawing/2014/main" id="{03DACA38-E811-4786-9F87-F8ABAC0EE6A4}"/>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198008" y="5208775"/>
            <a:ext cx="342900" cy="560070"/>
          </a:xfrm>
          <a:prstGeom prst="rect">
            <a:avLst/>
          </a:prstGeom>
        </p:spPr>
      </p:pic>
      <p:pic>
        <p:nvPicPr>
          <p:cNvPr id="22" name="Picture 21">
            <a:extLst>
              <a:ext uri="{FF2B5EF4-FFF2-40B4-BE49-F238E27FC236}">
                <a16:creationId xmlns:a16="http://schemas.microsoft.com/office/drawing/2014/main" id="{DE89BA6B-2232-42EA-A1C2-DF6E9078C982}"/>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624728" y="5208775"/>
            <a:ext cx="342900" cy="560070"/>
          </a:xfrm>
          <a:prstGeom prst="rect">
            <a:avLst/>
          </a:prstGeom>
        </p:spPr>
      </p:pic>
      <p:pic>
        <p:nvPicPr>
          <p:cNvPr id="23" name="Picture 22">
            <a:extLst>
              <a:ext uri="{FF2B5EF4-FFF2-40B4-BE49-F238E27FC236}">
                <a16:creationId xmlns:a16="http://schemas.microsoft.com/office/drawing/2014/main" id="{C2864661-50A5-4AD9-A338-77D40535A021}"/>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940708" y="5243065"/>
            <a:ext cx="342900" cy="560070"/>
          </a:xfrm>
          <a:prstGeom prst="rect">
            <a:avLst/>
          </a:prstGeom>
        </p:spPr>
      </p:pic>
      <p:pic>
        <p:nvPicPr>
          <p:cNvPr id="28" name="Picture 27">
            <a:extLst>
              <a:ext uri="{FF2B5EF4-FFF2-40B4-BE49-F238E27FC236}">
                <a16:creationId xmlns:a16="http://schemas.microsoft.com/office/drawing/2014/main" id="{26E9EE51-56D5-49E8-B87F-F0BBB0BA4E96}"/>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972968" y="5231635"/>
            <a:ext cx="342900" cy="560070"/>
          </a:xfrm>
          <a:prstGeom prst="rect">
            <a:avLst/>
          </a:prstGeom>
        </p:spPr>
      </p:pic>
      <p:pic>
        <p:nvPicPr>
          <p:cNvPr id="29" name="Picture 28">
            <a:extLst>
              <a:ext uri="{FF2B5EF4-FFF2-40B4-BE49-F238E27FC236}">
                <a16:creationId xmlns:a16="http://schemas.microsoft.com/office/drawing/2014/main" id="{6366FD81-C3A5-4DB9-A310-67620B8E6878}"/>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613048" y="5953064"/>
            <a:ext cx="342900" cy="560070"/>
          </a:xfrm>
          <a:prstGeom prst="rect">
            <a:avLst/>
          </a:prstGeom>
        </p:spPr>
      </p:pic>
      <p:pic>
        <p:nvPicPr>
          <p:cNvPr id="30" name="Picture 29">
            <a:extLst>
              <a:ext uri="{FF2B5EF4-FFF2-40B4-BE49-F238E27FC236}">
                <a16:creationId xmlns:a16="http://schemas.microsoft.com/office/drawing/2014/main" id="{969BBC74-3C18-4155-B2A8-8FE47CA4F9A5}"/>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489348" y="5953064"/>
            <a:ext cx="342900" cy="560070"/>
          </a:xfrm>
          <a:prstGeom prst="rect">
            <a:avLst/>
          </a:prstGeom>
        </p:spPr>
      </p:pic>
      <p:pic>
        <p:nvPicPr>
          <p:cNvPr id="31" name="Picture 30">
            <a:extLst>
              <a:ext uri="{FF2B5EF4-FFF2-40B4-BE49-F238E27FC236}">
                <a16:creationId xmlns:a16="http://schemas.microsoft.com/office/drawing/2014/main" id="{3F210FD3-0897-4787-9D21-7A76BDACD521}"/>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938928" y="5986084"/>
            <a:ext cx="342900" cy="560070"/>
          </a:xfrm>
          <a:prstGeom prst="rect">
            <a:avLst/>
          </a:prstGeom>
        </p:spPr>
      </p:pic>
      <p:pic>
        <p:nvPicPr>
          <p:cNvPr id="32" name="Picture 31">
            <a:extLst>
              <a:ext uri="{FF2B5EF4-FFF2-40B4-BE49-F238E27FC236}">
                <a16:creationId xmlns:a16="http://schemas.microsoft.com/office/drawing/2014/main" id="{05EFF0CB-F5EA-493F-A5A6-A64A86701C9D}"/>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304688" y="5968304"/>
            <a:ext cx="342900" cy="560070"/>
          </a:xfrm>
          <a:prstGeom prst="rect">
            <a:avLst/>
          </a:prstGeom>
        </p:spPr>
      </p:pic>
      <p:pic>
        <p:nvPicPr>
          <p:cNvPr id="33" name="Picture 32">
            <a:extLst>
              <a:ext uri="{FF2B5EF4-FFF2-40B4-BE49-F238E27FC236}">
                <a16:creationId xmlns:a16="http://schemas.microsoft.com/office/drawing/2014/main" id="{ED76724F-FF17-4D58-AE47-D0ACDC5D01A5}"/>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731408" y="5968304"/>
            <a:ext cx="342900" cy="560070"/>
          </a:xfrm>
          <a:prstGeom prst="rect">
            <a:avLst/>
          </a:prstGeom>
        </p:spPr>
      </p:pic>
      <p:pic>
        <p:nvPicPr>
          <p:cNvPr id="34" name="Picture 33">
            <a:extLst>
              <a:ext uri="{FF2B5EF4-FFF2-40B4-BE49-F238E27FC236}">
                <a16:creationId xmlns:a16="http://schemas.microsoft.com/office/drawing/2014/main" id="{001B7E49-02E4-4428-B0D0-4B0D68C2D0D4}"/>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047388" y="6002594"/>
            <a:ext cx="342900" cy="560070"/>
          </a:xfrm>
          <a:prstGeom prst="rect">
            <a:avLst/>
          </a:prstGeom>
        </p:spPr>
      </p:pic>
      <p:pic>
        <p:nvPicPr>
          <p:cNvPr id="35" name="Picture 34">
            <a:extLst>
              <a:ext uri="{FF2B5EF4-FFF2-40B4-BE49-F238E27FC236}">
                <a16:creationId xmlns:a16="http://schemas.microsoft.com/office/drawing/2014/main" id="{3B869E65-88D2-4DAB-9AFF-9DDA2CEDE8B5}"/>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079648" y="5991164"/>
            <a:ext cx="342900" cy="560070"/>
          </a:xfrm>
          <a:prstGeom prst="rect">
            <a:avLst/>
          </a:prstGeom>
        </p:spPr>
      </p:pic>
    </p:spTree>
    <p:extLst>
      <p:ext uri="{BB962C8B-B14F-4D97-AF65-F5344CB8AC3E}">
        <p14:creationId xmlns:p14="http://schemas.microsoft.com/office/powerpoint/2010/main" val="3809645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TotalTime>
  <Words>265</Words>
  <Application>Microsoft Office PowerPoint</Application>
  <PresentationFormat>Custom</PresentationFormat>
  <Paragraphs>32</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16</cp:revision>
  <dcterms:created xsi:type="dcterms:W3CDTF">2021-05-14T15:09:52Z</dcterms:created>
  <dcterms:modified xsi:type="dcterms:W3CDTF">2021-05-20T10:37:32Z</dcterms:modified>
</cp:coreProperties>
</file>