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12192000" cy="8229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110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46836"/>
            <a:ext cx="10363200" cy="2865120"/>
          </a:xfrm>
        </p:spPr>
        <p:txBody>
          <a:bodyPr anchor="b"/>
          <a:lstStyle>
            <a:lvl1pPr algn="ctr">
              <a:defRPr sz="7200"/>
            </a:lvl1pPr>
          </a:lstStyle>
          <a:p>
            <a:r>
              <a:rPr lang="en-US"/>
              <a:t>Click to edit Master title style</a:t>
            </a:r>
            <a:endParaRPr lang="en-US" dirty="0"/>
          </a:p>
        </p:txBody>
      </p:sp>
      <p:sp>
        <p:nvSpPr>
          <p:cNvPr id="3" name="Subtitle 2"/>
          <p:cNvSpPr>
            <a:spLocks noGrp="1"/>
          </p:cNvSpPr>
          <p:nvPr>
            <p:ph type="subTitle" idx="1"/>
          </p:nvPr>
        </p:nvSpPr>
        <p:spPr>
          <a:xfrm>
            <a:off x="1524000" y="4322446"/>
            <a:ext cx="9144000" cy="1986914"/>
          </a:xfrm>
        </p:spPr>
        <p:txBody>
          <a:bodyPr/>
          <a:lstStyle>
            <a:lvl1pPr marL="0" indent="0" algn="ctr">
              <a:buNone/>
              <a:defRPr sz="2880"/>
            </a:lvl1pPr>
            <a:lvl2pPr marL="548635" indent="0" algn="ctr">
              <a:buNone/>
              <a:defRPr sz="2400"/>
            </a:lvl2pPr>
            <a:lvl3pPr marL="1097269" indent="0" algn="ctr">
              <a:buNone/>
              <a:defRPr sz="2160"/>
            </a:lvl3pPr>
            <a:lvl4pPr marL="1645904" indent="0" algn="ctr">
              <a:buNone/>
              <a:defRPr sz="1920"/>
            </a:lvl4pPr>
            <a:lvl5pPr marL="2194538" indent="0" algn="ctr">
              <a:buNone/>
              <a:defRPr sz="1920"/>
            </a:lvl5pPr>
            <a:lvl6pPr marL="2743173" indent="0" algn="ctr">
              <a:buNone/>
              <a:defRPr sz="1920"/>
            </a:lvl6pPr>
            <a:lvl7pPr marL="3291807" indent="0" algn="ctr">
              <a:buNone/>
              <a:defRPr sz="1920"/>
            </a:lvl7pPr>
            <a:lvl8pPr marL="3840441" indent="0" algn="ctr">
              <a:buNone/>
              <a:defRPr sz="1920"/>
            </a:lvl8pPr>
            <a:lvl9pPr marL="4389076" indent="0" algn="ctr">
              <a:buNone/>
              <a:defRPr sz="19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593228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98427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2051688"/>
            <a:ext cx="10515600" cy="3423284"/>
          </a:xfrm>
        </p:spPr>
        <p:txBody>
          <a:bodyPr anchor="b"/>
          <a:lstStyle>
            <a:lvl1pPr>
              <a:defRPr sz="7200"/>
            </a:lvl1pPr>
          </a:lstStyle>
          <a:p>
            <a:r>
              <a:rPr lang="en-US"/>
              <a:t>Click to edit Master title style</a:t>
            </a:r>
            <a:endParaRPr lang="en-US" dirty="0"/>
          </a:p>
        </p:txBody>
      </p:sp>
      <p:sp>
        <p:nvSpPr>
          <p:cNvPr id="3" name="Text Placeholder 2"/>
          <p:cNvSpPr>
            <a:spLocks noGrp="1"/>
          </p:cNvSpPr>
          <p:nvPr>
            <p:ph type="body" idx="1"/>
          </p:nvPr>
        </p:nvSpPr>
        <p:spPr>
          <a:xfrm>
            <a:off x="831851" y="5507359"/>
            <a:ext cx="10515600" cy="1800224"/>
          </a:xfrm>
        </p:spPr>
        <p:txBody>
          <a:bodyPr/>
          <a:lstStyle>
            <a:lvl1pPr marL="0" indent="0">
              <a:buNone/>
              <a:defRPr sz="2880">
                <a:solidFill>
                  <a:schemeClr val="tx1"/>
                </a:solidFill>
              </a:defRPr>
            </a:lvl1pPr>
            <a:lvl2pPr marL="548635" indent="0">
              <a:buNone/>
              <a:defRPr sz="2400">
                <a:solidFill>
                  <a:schemeClr val="tx1">
                    <a:tint val="75000"/>
                  </a:schemeClr>
                </a:solidFill>
              </a:defRPr>
            </a:lvl2pPr>
            <a:lvl3pPr marL="1097269" indent="0">
              <a:buNone/>
              <a:defRPr sz="2160">
                <a:solidFill>
                  <a:schemeClr val="tx1">
                    <a:tint val="75000"/>
                  </a:schemeClr>
                </a:solidFill>
              </a:defRPr>
            </a:lvl3pPr>
            <a:lvl4pPr marL="1645904" indent="0">
              <a:buNone/>
              <a:defRPr sz="1920">
                <a:solidFill>
                  <a:schemeClr val="tx1">
                    <a:tint val="75000"/>
                  </a:schemeClr>
                </a:solidFill>
              </a:defRPr>
            </a:lvl4pPr>
            <a:lvl5pPr marL="2194538" indent="0">
              <a:buNone/>
              <a:defRPr sz="1920">
                <a:solidFill>
                  <a:schemeClr val="tx1">
                    <a:tint val="75000"/>
                  </a:schemeClr>
                </a:solidFill>
              </a:defRPr>
            </a:lvl5pPr>
            <a:lvl6pPr marL="2743173" indent="0">
              <a:buNone/>
              <a:defRPr sz="1920">
                <a:solidFill>
                  <a:schemeClr val="tx1">
                    <a:tint val="75000"/>
                  </a:schemeClr>
                </a:solidFill>
              </a:defRPr>
            </a:lvl6pPr>
            <a:lvl7pPr marL="3291807" indent="0">
              <a:buNone/>
              <a:defRPr sz="1920">
                <a:solidFill>
                  <a:schemeClr val="tx1">
                    <a:tint val="75000"/>
                  </a:schemeClr>
                </a:solidFill>
              </a:defRPr>
            </a:lvl7pPr>
            <a:lvl8pPr marL="3840441" indent="0">
              <a:buNone/>
              <a:defRPr sz="1920">
                <a:solidFill>
                  <a:schemeClr val="tx1">
                    <a:tint val="75000"/>
                  </a:schemeClr>
                </a:solidFill>
              </a:defRPr>
            </a:lvl8pPr>
            <a:lvl9pPr marL="4389076" indent="0">
              <a:buNone/>
              <a:defRPr sz="19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620034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0750"/>
            <a:ext cx="518160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490411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8152"/>
            <a:ext cx="10515600" cy="15906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1" y="2017396"/>
            <a:ext cx="5157787" cy="988694"/>
          </a:xfrm>
        </p:spPr>
        <p:txBody>
          <a:bodyPr anchor="b"/>
          <a:lstStyle>
            <a:lvl1pPr marL="0" indent="0">
              <a:buNone/>
              <a:defRPr sz="2880" b="1"/>
            </a:lvl1pPr>
            <a:lvl2pPr marL="548635" indent="0">
              <a:buNone/>
              <a:defRPr sz="2400" b="1"/>
            </a:lvl2pPr>
            <a:lvl3pPr marL="1097269" indent="0">
              <a:buNone/>
              <a:defRPr sz="2160" b="1"/>
            </a:lvl3pPr>
            <a:lvl4pPr marL="1645904" indent="0">
              <a:buNone/>
              <a:defRPr sz="1920" b="1"/>
            </a:lvl4pPr>
            <a:lvl5pPr marL="2194538" indent="0">
              <a:buNone/>
              <a:defRPr sz="1920" b="1"/>
            </a:lvl5pPr>
            <a:lvl6pPr marL="2743173" indent="0">
              <a:buNone/>
              <a:defRPr sz="1920" b="1"/>
            </a:lvl6pPr>
            <a:lvl7pPr marL="3291807" indent="0">
              <a:buNone/>
              <a:defRPr sz="1920" b="1"/>
            </a:lvl7pPr>
            <a:lvl8pPr marL="3840441" indent="0">
              <a:buNone/>
              <a:defRPr sz="1920" b="1"/>
            </a:lvl8pPr>
            <a:lvl9pPr marL="4389076" indent="0">
              <a:buNone/>
              <a:defRPr sz="1920" b="1"/>
            </a:lvl9pPr>
          </a:lstStyle>
          <a:p>
            <a:pPr lvl="0"/>
            <a:r>
              <a:rPr lang="en-US"/>
              <a:t>Click to edit Master text styles</a:t>
            </a:r>
          </a:p>
        </p:txBody>
      </p:sp>
      <p:sp>
        <p:nvSpPr>
          <p:cNvPr id="4" name="Content Placeholder 3"/>
          <p:cNvSpPr>
            <a:spLocks noGrp="1"/>
          </p:cNvSpPr>
          <p:nvPr>
            <p:ph sz="half" idx="2"/>
          </p:nvPr>
        </p:nvSpPr>
        <p:spPr>
          <a:xfrm>
            <a:off x="839791" y="3006090"/>
            <a:ext cx="5157787"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2017396"/>
            <a:ext cx="5183188" cy="988694"/>
          </a:xfrm>
        </p:spPr>
        <p:txBody>
          <a:bodyPr anchor="b"/>
          <a:lstStyle>
            <a:lvl1pPr marL="0" indent="0">
              <a:buNone/>
              <a:defRPr sz="2880" b="1"/>
            </a:lvl1pPr>
            <a:lvl2pPr marL="548635" indent="0">
              <a:buNone/>
              <a:defRPr sz="2400" b="1"/>
            </a:lvl2pPr>
            <a:lvl3pPr marL="1097269" indent="0">
              <a:buNone/>
              <a:defRPr sz="2160" b="1"/>
            </a:lvl3pPr>
            <a:lvl4pPr marL="1645904" indent="0">
              <a:buNone/>
              <a:defRPr sz="1920" b="1"/>
            </a:lvl4pPr>
            <a:lvl5pPr marL="2194538" indent="0">
              <a:buNone/>
              <a:defRPr sz="1920" b="1"/>
            </a:lvl5pPr>
            <a:lvl6pPr marL="2743173" indent="0">
              <a:buNone/>
              <a:defRPr sz="1920" b="1"/>
            </a:lvl6pPr>
            <a:lvl7pPr marL="3291807" indent="0">
              <a:buNone/>
              <a:defRPr sz="1920" b="1"/>
            </a:lvl7pPr>
            <a:lvl8pPr marL="3840441" indent="0">
              <a:buNone/>
              <a:defRPr sz="1920" b="1"/>
            </a:lvl8pPr>
            <a:lvl9pPr marL="4389076" indent="0">
              <a:buNone/>
              <a:defRPr sz="1920" b="1"/>
            </a:lvl9pPr>
          </a:lstStyle>
          <a:p>
            <a:pPr lvl="0"/>
            <a:r>
              <a:rPr lang="en-US"/>
              <a:t>Click to edit Master text styles</a:t>
            </a:r>
          </a:p>
        </p:txBody>
      </p:sp>
      <p:sp>
        <p:nvSpPr>
          <p:cNvPr id="6" name="Content Placeholder 5"/>
          <p:cNvSpPr>
            <a:spLocks noGrp="1"/>
          </p:cNvSpPr>
          <p:nvPr>
            <p:ph sz="quarter" idx="4"/>
          </p:nvPr>
        </p:nvSpPr>
        <p:spPr>
          <a:xfrm>
            <a:off x="6172201" y="3006090"/>
            <a:ext cx="5183188"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175806-2C37-49B4-96D9-4F969465D799}" type="datetimeFigureOut">
              <a:rPr lang="en-US" smtClean="0"/>
              <a:t>5/20/2021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760301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175806-2C37-49B4-96D9-4F969465D799}" type="datetimeFigureOut">
              <a:rPr lang="en-US" smtClean="0"/>
              <a:t>5/20/2021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219618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75806-2C37-49B4-96D9-4F969465D799}" type="datetimeFigureOut">
              <a:rPr lang="en-US" smtClean="0"/>
              <a:t>5/20/2021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23179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548640"/>
            <a:ext cx="3932237" cy="1920240"/>
          </a:xfrm>
        </p:spPr>
        <p:txBody>
          <a:bodyPr anchor="b"/>
          <a:lstStyle>
            <a:lvl1pPr>
              <a:defRPr sz="3840"/>
            </a:lvl1pPr>
          </a:lstStyle>
          <a:p>
            <a:r>
              <a:rPr lang="en-US"/>
              <a:t>Click to edit Master title style</a:t>
            </a:r>
            <a:endParaRPr lang="en-US" dirty="0"/>
          </a:p>
        </p:txBody>
      </p:sp>
      <p:sp>
        <p:nvSpPr>
          <p:cNvPr id="3" name="Content Placeholder 2"/>
          <p:cNvSpPr>
            <a:spLocks noGrp="1"/>
          </p:cNvSpPr>
          <p:nvPr>
            <p:ph idx="1"/>
          </p:nvPr>
        </p:nvSpPr>
        <p:spPr>
          <a:xfrm>
            <a:off x="5183188" y="1184913"/>
            <a:ext cx="617220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0" y="2468880"/>
            <a:ext cx="3932237" cy="4573906"/>
          </a:xfrm>
        </p:spPr>
        <p:txBody>
          <a:bodyPr/>
          <a:lstStyle>
            <a:lvl1pPr marL="0" indent="0">
              <a:buNone/>
              <a:defRPr sz="1920"/>
            </a:lvl1pPr>
            <a:lvl2pPr marL="548635" indent="0">
              <a:buNone/>
              <a:defRPr sz="1680"/>
            </a:lvl2pPr>
            <a:lvl3pPr marL="1097269" indent="0">
              <a:buNone/>
              <a:defRPr sz="1440"/>
            </a:lvl3pPr>
            <a:lvl4pPr marL="1645904" indent="0">
              <a:buNone/>
              <a:defRPr sz="1200"/>
            </a:lvl4pPr>
            <a:lvl5pPr marL="2194538" indent="0">
              <a:buNone/>
              <a:defRPr sz="1200"/>
            </a:lvl5pPr>
            <a:lvl6pPr marL="2743173" indent="0">
              <a:buNone/>
              <a:defRPr sz="1200"/>
            </a:lvl6pPr>
            <a:lvl7pPr marL="3291807" indent="0">
              <a:buNone/>
              <a:defRPr sz="1200"/>
            </a:lvl7pPr>
            <a:lvl8pPr marL="3840441" indent="0">
              <a:buNone/>
              <a:defRPr sz="1200"/>
            </a:lvl8pPr>
            <a:lvl9pPr marL="4389076"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039503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548640"/>
            <a:ext cx="3932237" cy="1920240"/>
          </a:xfrm>
        </p:spPr>
        <p:txBody>
          <a:bodyPr anchor="b"/>
          <a:lstStyle>
            <a:lvl1pPr>
              <a:defRPr sz="384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1184913"/>
            <a:ext cx="6172200" cy="5848350"/>
          </a:xfrm>
        </p:spPr>
        <p:txBody>
          <a:bodyPr anchor="t"/>
          <a:lstStyle>
            <a:lvl1pPr marL="0" indent="0">
              <a:buNone/>
              <a:defRPr sz="3840"/>
            </a:lvl1pPr>
            <a:lvl2pPr marL="548635" indent="0">
              <a:buNone/>
              <a:defRPr sz="3360"/>
            </a:lvl2pPr>
            <a:lvl3pPr marL="1097269" indent="0">
              <a:buNone/>
              <a:defRPr sz="2880"/>
            </a:lvl3pPr>
            <a:lvl4pPr marL="1645904" indent="0">
              <a:buNone/>
              <a:defRPr sz="2400"/>
            </a:lvl4pPr>
            <a:lvl5pPr marL="2194538" indent="0">
              <a:buNone/>
              <a:defRPr sz="2400"/>
            </a:lvl5pPr>
            <a:lvl6pPr marL="2743173" indent="0">
              <a:buNone/>
              <a:defRPr sz="2400"/>
            </a:lvl6pPr>
            <a:lvl7pPr marL="3291807" indent="0">
              <a:buNone/>
              <a:defRPr sz="2400"/>
            </a:lvl7pPr>
            <a:lvl8pPr marL="3840441" indent="0">
              <a:buNone/>
              <a:defRPr sz="2400"/>
            </a:lvl8pPr>
            <a:lvl9pPr marL="4389076"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839790" y="2468880"/>
            <a:ext cx="3932237" cy="4573906"/>
          </a:xfrm>
        </p:spPr>
        <p:txBody>
          <a:bodyPr/>
          <a:lstStyle>
            <a:lvl1pPr marL="0" indent="0">
              <a:buNone/>
              <a:defRPr sz="1920"/>
            </a:lvl1pPr>
            <a:lvl2pPr marL="548635" indent="0">
              <a:buNone/>
              <a:defRPr sz="1680"/>
            </a:lvl2pPr>
            <a:lvl3pPr marL="1097269" indent="0">
              <a:buNone/>
              <a:defRPr sz="1440"/>
            </a:lvl3pPr>
            <a:lvl4pPr marL="1645904" indent="0">
              <a:buNone/>
              <a:defRPr sz="1200"/>
            </a:lvl4pPr>
            <a:lvl5pPr marL="2194538" indent="0">
              <a:buNone/>
              <a:defRPr sz="1200"/>
            </a:lvl5pPr>
            <a:lvl6pPr marL="2743173" indent="0">
              <a:buNone/>
              <a:defRPr sz="1200"/>
            </a:lvl6pPr>
            <a:lvl7pPr marL="3291807" indent="0">
              <a:buNone/>
              <a:defRPr sz="1200"/>
            </a:lvl7pPr>
            <a:lvl8pPr marL="3840441" indent="0">
              <a:buNone/>
              <a:defRPr sz="1200"/>
            </a:lvl8pPr>
            <a:lvl9pPr marL="4389076"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175806-2C37-49B4-96D9-4F969465D799}"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476802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3511519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438150"/>
            <a:ext cx="2628900" cy="697420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438150"/>
            <a:ext cx="773430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175806-2C37-49B4-96D9-4F969465D799}"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34B4A-DE30-4922-A60A-B2E4D7F34016}" type="slidenum">
              <a:rPr lang="en-US" smtClean="0"/>
              <a:t>‹#›</a:t>
            </a:fld>
            <a:endParaRPr lang="en-US"/>
          </a:p>
        </p:txBody>
      </p:sp>
    </p:spTree>
    <p:extLst>
      <p:ext uri="{BB962C8B-B14F-4D97-AF65-F5344CB8AC3E}">
        <p14:creationId xmlns:p14="http://schemas.microsoft.com/office/powerpoint/2010/main" val="1713344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38152"/>
            <a:ext cx="10515600" cy="15906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2190750"/>
            <a:ext cx="1051560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7627623"/>
            <a:ext cx="274320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6B175806-2C37-49B4-96D9-4F969465D799}" type="datetimeFigureOut">
              <a:rPr lang="en-US" smtClean="0"/>
              <a:t>5/20/2021</a:t>
            </a:fld>
            <a:endParaRPr lang="en-US"/>
          </a:p>
        </p:txBody>
      </p:sp>
      <p:sp>
        <p:nvSpPr>
          <p:cNvPr id="5" name="Footer Placeholder 4"/>
          <p:cNvSpPr>
            <a:spLocks noGrp="1"/>
          </p:cNvSpPr>
          <p:nvPr>
            <p:ph type="ftr" sz="quarter" idx="3"/>
          </p:nvPr>
        </p:nvSpPr>
        <p:spPr>
          <a:xfrm>
            <a:off x="4038600" y="7627623"/>
            <a:ext cx="411480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7627623"/>
            <a:ext cx="274320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F1B34B4A-DE30-4922-A60A-B2E4D7F34016}" type="slidenum">
              <a:rPr lang="en-US" smtClean="0"/>
              <a:t>‹#›</a:t>
            </a:fld>
            <a:endParaRPr lang="en-US"/>
          </a:p>
        </p:txBody>
      </p:sp>
    </p:spTree>
    <p:extLst>
      <p:ext uri="{BB962C8B-B14F-4D97-AF65-F5344CB8AC3E}">
        <p14:creationId xmlns:p14="http://schemas.microsoft.com/office/powerpoint/2010/main" val="989440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97269"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17" indent="-274317" algn="l" defTabSz="1097269"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52" indent="-274317" algn="l" defTabSz="1097269"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87" indent="-274317" algn="l" defTabSz="1097269"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21"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56"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89"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24"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759"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93" indent="-274317" algn="l" defTabSz="1097269"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69" rtl="0" eaLnBrk="1" latinLnBrk="0" hangingPunct="1">
        <a:defRPr sz="2160" kern="1200">
          <a:solidFill>
            <a:schemeClr val="tx1"/>
          </a:solidFill>
          <a:latin typeface="+mn-lt"/>
          <a:ea typeface="+mn-ea"/>
          <a:cs typeface="+mn-cs"/>
        </a:defRPr>
      </a:lvl1pPr>
      <a:lvl2pPr marL="548635" algn="l" defTabSz="1097269" rtl="0" eaLnBrk="1" latinLnBrk="0" hangingPunct="1">
        <a:defRPr sz="2160" kern="1200">
          <a:solidFill>
            <a:schemeClr val="tx1"/>
          </a:solidFill>
          <a:latin typeface="+mn-lt"/>
          <a:ea typeface="+mn-ea"/>
          <a:cs typeface="+mn-cs"/>
        </a:defRPr>
      </a:lvl2pPr>
      <a:lvl3pPr marL="1097269" algn="l" defTabSz="1097269" rtl="0" eaLnBrk="1" latinLnBrk="0" hangingPunct="1">
        <a:defRPr sz="2160" kern="1200">
          <a:solidFill>
            <a:schemeClr val="tx1"/>
          </a:solidFill>
          <a:latin typeface="+mn-lt"/>
          <a:ea typeface="+mn-ea"/>
          <a:cs typeface="+mn-cs"/>
        </a:defRPr>
      </a:lvl3pPr>
      <a:lvl4pPr marL="1645904" algn="l" defTabSz="1097269" rtl="0" eaLnBrk="1" latinLnBrk="0" hangingPunct="1">
        <a:defRPr sz="2160" kern="1200">
          <a:solidFill>
            <a:schemeClr val="tx1"/>
          </a:solidFill>
          <a:latin typeface="+mn-lt"/>
          <a:ea typeface="+mn-ea"/>
          <a:cs typeface="+mn-cs"/>
        </a:defRPr>
      </a:lvl4pPr>
      <a:lvl5pPr marL="2194538" algn="l" defTabSz="1097269" rtl="0" eaLnBrk="1" latinLnBrk="0" hangingPunct="1">
        <a:defRPr sz="2160" kern="1200">
          <a:solidFill>
            <a:schemeClr val="tx1"/>
          </a:solidFill>
          <a:latin typeface="+mn-lt"/>
          <a:ea typeface="+mn-ea"/>
          <a:cs typeface="+mn-cs"/>
        </a:defRPr>
      </a:lvl5pPr>
      <a:lvl6pPr marL="2743173" algn="l" defTabSz="1097269" rtl="0" eaLnBrk="1" latinLnBrk="0" hangingPunct="1">
        <a:defRPr sz="2160" kern="1200">
          <a:solidFill>
            <a:schemeClr val="tx1"/>
          </a:solidFill>
          <a:latin typeface="+mn-lt"/>
          <a:ea typeface="+mn-ea"/>
          <a:cs typeface="+mn-cs"/>
        </a:defRPr>
      </a:lvl6pPr>
      <a:lvl7pPr marL="3291807" algn="l" defTabSz="1097269" rtl="0" eaLnBrk="1" latinLnBrk="0" hangingPunct="1">
        <a:defRPr sz="2160" kern="1200">
          <a:solidFill>
            <a:schemeClr val="tx1"/>
          </a:solidFill>
          <a:latin typeface="+mn-lt"/>
          <a:ea typeface="+mn-ea"/>
          <a:cs typeface="+mn-cs"/>
        </a:defRPr>
      </a:lvl7pPr>
      <a:lvl8pPr marL="3840441" algn="l" defTabSz="1097269" rtl="0" eaLnBrk="1" latinLnBrk="0" hangingPunct="1">
        <a:defRPr sz="2160" kern="1200">
          <a:solidFill>
            <a:schemeClr val="tx1"/>
          </a:solidFill>
          <a:latin typeface="+mn-lt"/>
          <a:ea typeface="+mn-ea"/>
          <a:cs typeface="+mn-cs"/>
        </a:defRPr>
      </a:lvl8pPr>
      <a:lvl9pPr marL="4389076" algn="l" defTabSz="1097269"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23784" y="1280605"/>
            <a:ext cx="10022889" cy="33547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a:t>
            </a:r>
            <a:r>
              <a:rPr lang="en-US" sz="2400" baseline="30000" dirty="0">
                <a:latin typeface="Times New Roman" panose="02020603050405020304" pitchFamily="18" charset="0"/>
                <a:cs typeface="Times New Roman" panose="02020603050405020304" pitchFamily="18" charset="0"/>
              </a:rPr>
              <a:t>ST &amp; 2nd</a:t>
            </a:r>
            <a:r>
              <a:rPr lang="en-US" sz="2400" dirty="0">
                <a:latin typeface="Times New Roman" panose="02020603050405020304" pitchFamily="18" charset="0"/>
                <a:cs typeface="Times New Roman" panose="02020603050405020304" pitchFamily="18" charset="0"/>
              </a:rPr>
              <a:t> Grade Word Math Problem 6</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1</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Tina saw </a:t>
            </a:r>
            <a:r>
              <a:rPr lang="en-US" sz="2800" b="1" dirty="0">
                <a:latin typeface="Times New Roman" panose="02020603050405020304" pitchFamily="18" charset="0"/>
                <a:cs typeface="Times New Roman" panose="02020603050405020304" pitchFamily="18" charset="0"/>
              </a:rPr>
              <a:t>9</a:t>
            </a:r>
            <a:r>
              <a:rPr lang="en-US" sz="2400" dirty="0">
                <a:latin typeface="Times New Roman" panose="02020603050405020304" pitchFamily="18" charset="0"/>
                <a:cs typeface="Times New Roman" panose="02020603050405020304" pitchFamily="18" charset="0"/>
              </a:rPr>
              <a:t> beach balls on the beach.  She saw some boys come over and they kicked </a:t>
            </a:r>
            <a:r>
              <a:rPr lang="en-US" sz="2800" b="1"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 into the water.  How many beach balls were left on the beach____? </a:t>
            </a:r>
          </a:p>
          <a:p>
            <a:endParaRPr lang="en-US" b="1" dirty="0"/>
          </a:p>
          <a:p>
            <a:endParaRPr lang="en-US" dirty="0"/>
          </a:p>
        </p:txBody>
      </p:sp>
      <p:sp>
        <p:nvSpPr>
          <p:cNvPr id="15" name="Rectangle 14">
            <a:extLst>
              <a:ext uri="{FF2B5EF4-FFF2-40B4-BE49-F238E27FC236}">
                <a16:creationId xmlns:a16="http://schemas.microsoft.com/office/drawing/2014/main" id="{A809D084-9313-4153-A5DB-2EEDAEE03168}"/>
              </a:ext>
            </a:extLst>
          </p:cNvPr>
          <p:cNvSpPr/>
          <p:nvPr/>
        </p:nvSpPr>
        <p:spPr>
          <a:xfrm>
            <a:off x="523783" y="5527922"/>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4" name="Rectangle 23">
            <a:extLst>
              <a:ext uri="{FF2B5EF4-FFF2-40B4-BE49-F238E27FC236}">
                <a16:creationId xmlns:a16="http://schemas.microsoft.com/office/drawing/2014/main" id="{63AEBF28-D601-4FBF-857A-9BA3CE2A202E}"/>
              </a:ext>
            </a:extLst>
          </p:cNvPr>
          <p:cNvSpPr/>
          <p:nvPr/>
        </p:nvSpPr>
        <p:spPr>
          <a:xfrm>
            <a:off x="6002786" y="5527922"/>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634753" y="5074728"/>
            <a:ext cx="3400147"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Beach balls on the sand</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6602819" y="5078082"/>
            <a:ext cx="4300441"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Beach balls kicked in the water</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48218" y="4598417"/>
            <a:ext cx="2384480"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719976" y="4598415"/>
            <a:ext cx="328244"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a:cxnSpLocks/>
          </p:cNvCxnSpPr>
          <p:nvPr/>
        </p:nvCxnSpPr>
        <p:spPr>
          <a:xfrm>
            <a:off x="6432698" y="4721822"/>
            <a:ext cx="600033" cy="35290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272293" y="492422"/>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2" name="Picture 11">
            <a:extLst>
              <a:ext uri="{FF2B5EF4-FFF2-40B4-BE49-F238E27FC236}">
                <a16:creationId xmlns:a16="http://schemas.microsoft.com/office/drawing/2014/main" id="{BFCFE98D-AF36-4643-AEDC-F9EDFD433A91}"/>
              </a:ext>
            </a:extLst>
          </p:cNvPr>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1335784" y="5904975"/>
            <a:ext cx="497840" cy="419100"/>
          </a:xfrm>
          <a:prstGeom prst="rect">
            <a:avLst/>
          </a:prstGeom>
        </p:spPr>
      </p:pic>
      <p:pic>
        <p:nvPicPr>
          <p:cNvPr id="13" name="Picture 12">
            <a:extLst>
              <a:ext uri="{FF2B5EF4-FFF2-40B4-BE49-F238E27FC236}">
                <a16:creationId xmlns:a16="http://schemas.microsoft.com/office/drawing/2014/main" id="{891092EF-1C5E-48F2-98F3-129ECADEA0CA}"/>
              </a:ext>
            </a:extLst>
          </p:cNvPr>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275241" y="6210923"/>
            <a:ext cx="497840" cy="419100"/>
          </a:xfrm>
          <a:prstGeom prst="rect">
            <a:avLst/>
          </a:prstGeom>
        </p:spPr>
      </p:pic>
      <p:pic>
        <p:nvPicPr>
          <p:cNvPr id="16" name="Picture 15">
            <a:extLst>
              <a:ext uri="{FF2B5EF4-FFF2-40B4-BE49-F238E27FC236}">
                <a16:creationId xmlns:a16="http://schemas.microsoft.com/office/drawing/2014/main" id="{01E89C5B-2B86-4FBF-B846-649E334D499A}"/>
              </a:ext>
            </a:extLst>
          </p:cNvPr>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438274" y="5581532"/>
            <a:ext cx="497840" cy="419100"/>
          </a:xfrm>
          <a:prstGeom prst="rect">
            <a:avLst/>
          </a:prstGeom>
        </p:spPr>
      </p:pic>
      <p:pic>
        <p:nvPicPr>
          <p:cNvPr id="18" name="Picture 17">
            <a:extLst>
              <a:ext uri="{FF2B5EF4-FFF2-40B4-BE49-F238E27FC236}">
                <a16:creationId xmlns:a16="http://schemas.microsoft.com/office/drawing/2014/main" id="{17CD4E8A-67F8-4491-BD59-5498B387FD78}"/>
              </a:ext>
            </a:extLst>
          </p:cNvPr>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077881" y="6219929"/>
            <a:ext cx="497840" cy="419100"/>
          </a:xfrm>
          <a:prstGeom prst="rect">
            <a:avLst/>
          </a:prstGeom>
        </p:spPr>
      </p:pic>
      <p:pic>
        <p:nvPicPr>
          <p:cNvPr id="19" name="Picture 18">
            <a:extLst>
              <a:ext uri="{FF2B5EF4-FFF2-40B4-BE49-F238E27FC236}">
                <a16:creationId xmlns:a16="http://schemas.microsoft.com/office/drawing/2014/main" id="{9B5C8108-C674-4706-92D8-15900CABCEC8}"/>
              </a:ext>
            </a:extLst>
          </p:cNvPr>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088514" y="5609870"/>
            <a:ext cx="497840" cy="419100"/>
          </a:xfrm>
          <a:prstGeom prst="rect">
            <a:avLst/>
          </a:prstGeom>
        </p:spPr>
      </p:pic>
      <p:pic>
        <p:nvPicPr>
          <p:cNvPr id="22" name="Picture 21">
            <a:extLst>
              <a:ext uri="{FF2B5EF4-FFF2-40B4-BE49-F238E27FC236}">
                <a16:creationId xmlns:a16="http://schemas.microsoft.com/office/drawing/2014/main" id="{F4A7B4E2-ED4E-4C1E-AAA7-F7E42B1FB140}"/>
              </a:ext>
            </a:extLst>
          </p:cNvPr>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780023" y="6226633"/>
            <a:ext cx="497840" cy="419100"/>
          </a:xfrm>
          <a:prstGeom prst="rect">
            <a:avLst/>
          </a:prstGeom>
        </p:spPr>
      </p:pic>
      <p:pic>
        <p:nvPicPr>
          <p:cNvPr id="23" name="Picture 22">
            <a:extLst>
              <a:ext uri="{FF2B5EF4-FFF2-40B4-BE49-F238E27FC236}">
                <a16:creationId xmlns:a16="http://schemas.microsoft.com/office/drawing/2014/main" id="{5A23026B-0953-4378-80FA-71B32E806E80}"/>
              </a:ext>
            </a:extLst>
          </p:cNvPr>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807550" y="5617033"/>
            <a:ext cx="497840" cy="419100"/>
          </a:xfrm>
          <a:prstGeom prst="rect">
            <a:avLst/>
          </a:prstGeom>
        </p:spPr>
      </p:pic>
      <p:pic>
        <p:nvPicPr>
          <p:cNvPr id="28" name="Picture 27">
            <a:extLst>
              <a:ext uri="{FF2B5EF4-FFF2-40B4-BE49-F238E27FC236}">
                <a16:creationId xmlns:a16="http://schemas.microsoft.com/office/drawing/2014/main" id="{78B43B28-230D-4D60-80E6-C28390DF88D6}"/>
              </a:ext>
            </a:extLst>
          </p:cNvPr>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4582663" y="6304103"/>
            <a:ext cx="497840" cy="419100"/>
          </a:xfrm>
          <a:prstGeom prst="rect">
            <a:avLst/>
          </a:prstGeom>
        </p:spPr>
      </p:pic>
      <p:pic>
        <p:nvPicPr>
          <p:cNvPr id="29" name="Picture 28">
            <a:extLst>
              <a:ext uri="{FF2B5EF4-FFF2-40B4-BE49-F238E27FC236}">
                <a16:creationId xmlns:a16="http://schemas.microsoft.com/office/drawing/2014/main" id="{5A5F0E1A-EE8F-471C-B287-257FA51614CE}"/>
              </a:ext>
            </a:extLst>
          </p:cNvPr>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4576091" y="5619189"/>
            <a:ext cx="497840" cy="419100"/>
          </a:xfrm>
          <a:prstGeom prst="rect">
            <a:avLst/>
          </a:prstGeom>
        </p:spPr>
      </p:pic>
    </p:spTree>
    <p:extLst>
      <p:ext uri="{BB962C8B-B14F-4D97-AF65-F5344CB8AC3E}">
        <p14:creationId xmlns:p14="http://schemas.microsoft.com/office/powerpoint/2010/main" val="3757815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393DC3A-6AA8-4DD2-A2FA-D5E146E4803D}"/>
              </a:ext>
            </a:extLst>
          </p:cNvPr>
          <p:cNvSpPr txBox="1"/>
          <p:nvPr/>
        </p:nvSpPr>
        <p:spPr>
          <a:xfrm>
            <a:off x="567588" y="992834"/>
            <a:ext cx="10022889" cy="2769989"/>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2</a:t>
            </a:r>
          </a:p>
          <a:p>
            <a:r>
              <a:rPr lang="en-US" sz="2800" dirty="0">
                <a:latin typeface="Times New Roman" panose="02020603050405020304" pitchFamily="18" charset="0"/>
                <a:cs typeface="Times New Roman" panose="02020603050405020304" pitchFamily="18" charset="0"/>
              </a:rPr>
              <a:t>Jan found </a:t>
            </a:r>
            <a:r>
              <a:rPr lang="en-US" sz="2800" b="1" dirty="0">
                <a:latin typeface="Times New Roman" panose="02020603050405020304" pitchFamily="18" charset="0"/>
                <a:cs typeface="Times New Roman" panose="02020603050405020304" pitchFamily="18" charset="0"/>
              </a:rPr>
              <a:t>12 </a:t>
            </a:r>
            <a:r>
              <a:rPr lang="en-US" sz="2800" dirty="0">
                <a:latin typeface="Times New Roman" panose="02020603050405020304" pitchFamily="18" charset="0"/>
                <a:cs typeface="Times New Roman" panose="02020603050405020304" pitchFamily="18" charset="0"/>
              </a:rPr>
              <a:t>star fish on the beach.    Before she could catch them 4 star fish crawled back into the sea.   How many star fish were left on the beach_____?</a:t>
            </a:r>
            <a:endParaRPr lang="en-US" sz="3600" dirty="0">
              <a:latin typeface="Times New Roman" panose="02020603050405020304" pitchFamily="18" charset="0"/>
              <a:cs typeface="Times New Roman" panose="02020603050405020304" pitchFamily="18" charset="0"/>
            </a:endParaRPr>
          </a:p>
          <a:p>
            <a:endParaRPr lang="en-US" dirty="0"/>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4" name="Rectangle 23">
            <a:extLst>
              <a:ext uri="{FF2B5EF4-FFF2-40B4-BE49-F238E27FC236}">
                <a16:creationId xmlns:a16="http://schemas.microsoft.com/office/drawing/2014/main" id="{63AEBF28-D601-4FBF-857A-9BA3CE2A202E}"/>
              </a:ext>
            </a:extLst>
          </p:cNvPr>
          <p:cNvSpPr/>
          <p:nvPr/>
        </p:nvSpPr>
        <p:spPr>
          <a:xfrm>
            <a:off x="6095886" y="5182170"/>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Box 3">
            <a:extLst>
              <a:ext uri="{FF2B5EF4-FFF2-40B4-BE49-F238E27FC236}">
                <a16:creationId xmlns:a16="http://schemas.microsoft.com/office/drawing/2014/main" id="{B82C2389-1047-4F67-827B-BAE87514D43E}"/>
              </a:ext>
            </a:extLst>
          </p:cNvPr>
          <p:cNvSpPr txBox="1"/>
          <p:nvPr/>
        </p:nvSpPr>
        <p:spPr>
          <a:xfrm>
            <a:off x="610449" y="4695835"/>
            <a:ext cx="297401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Star Fish</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436221" y="4707234"/>
            <a:ext cx="3239318"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Star Fish left</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92950" y="4198013"/>
            <a:ext cx="2956264"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584468" y="4674321"/>
            <a:ext cx="508482" cy="3291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p:nvPr/>
        </p:nvCxnSpPr>
        <p:spPr>
          <a:xfrm>
            <a:off x="6992338" y="4413407"/>
            <a:ext cx="443883" cy="45319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590410" y="1085295"/>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31" name="Picture 30">
            <a:extLst>
              <a:ext uri="{FF2B5EF4-FFF2-40B4-BE49-F238E27FC236}">
                <a16:creationId xmlns:a16="http://schemas.microsoft.com/office/drawing/2014/main" id="{460658E7-FA62-4B0E-A760-E86D69EBFBFB}"/>
              </a:ext>
            </a:extLst>
          </p:cNvPr>
          <p:cNvPicPr/>
          <p:nvPr/>
        </p:nvPicPr>
        <p:blipFill>
          <a:blip r:embed="rId2" cstate="print">
            <a:extLst>
              <a:ext uri="{BEBA8EAE-BF5A-486C-A8C5-ECC9F3942E4B}">
                <a14:imgProps xmlns:a14="http://schemas.microsoft.com/office/drawing/2010/main">
                  <a14:imgLayer r:embed="rId3">
                    <a14:imgEffect>
                      <a14:backgroundRemoval t="1198" b="100000" l="0" r="97949"/>
                    </a14:imgEffect>
                  </a14:imgLayer>
                </a14:imgProps>
              </a:ext>
              <a:ext uri="{28A0092B-C50C-407E-A947-70E740481C1C}">
                <a14:useLocalDpi xmlns:a14="http://schemas.microsoft.com/office/drawing/2010/main" val="0"/>
              </a:ext>
            </a:extLst>
          </a:blip>
          <a:stretch>
            <a:fillRect/>
          </a:stretch>
        </p:blipFill>
        <p:spPr>
          <a:xfrm>
            <a:off x="1037502" y="5346219"/>
            <a:ext cx="579120" cy="495935"/>
          </a:xfrm>
          <a:prstGeom prst="rect">
            <a:avLst/>
          </a:prstGeom>
        </p:spPr>
      </p:pic>
      <p:pic>
        <p:nvPicPr>
          <p:cNvPr id="32" name="Picture 31">
            <a:extLst>
              <a:ext uri="{FF2B5EF4-FFF2-40B4-BE49-F238E27FC236}">
                <a16:creationId xmlns:a16="http://schemas.microsoft.com/office/drawing/2014/main" id="{F731B92C-4F16-4604-AF92-65C9D9B49958}"/>
              </a:ext>
            </a:extLst>
          </p:cNvPr>
          <p:cNvPicPr/>
          <p:nvPr/>
        </p:nvPicPr>
        <p:blipFill>
          <a:blip r:embed="rId2" cstate="print">
            <a:extLst>
              <a:ext uri="{BEBA8EAE-BF5A-486C-A8C5-ECC9F3942E4B}">
                <a14:imgProps xmlns:a14="http://schemas.microsoft.com/office/drawing/2010/main">
                  <a14:imgLayer r:embed="rId3">
                    <a14:imgEffect>
                      <a14:backgroundRemoval t="1198" b="100000" l="0" r="97949"/>
                    </a14:imgEffect>
                  </a14:imgLayer>
                </a14:imgProps>
              </a:ext>
              <a:ext uri="{28A0092B-C50C-407E-A947-70E740481C1C}">
                <a14:useLocalDpi xmlns:a14="http://schemas.microsoft.com/office/drawing/2010/main" val="0"/>
              </a:ext>
            </a:extLst>
          </a:blip>
          <a:stretch>
            <a:fillRect/>
          </a:stretch>
        </p:blipFill>
        <p:spPr>
          <a:xfrm>
            <a:off x="1766482" y="5310659"/>
            <a:ext cx="579120" cy="495935"/>
          </a:xfrm>
          <a:prstGeom prst="rect">
            <a:avLst/>
          </a:prstGeom>
        </p:spPr>
      </p:pic>
      <p:pic>
        <p:nvPicPr>
          <p:cNvPr id="33" name="Picture 32">
            <a:extLst>
              <a:ext uri="{FF2B5EF4-FFF2-40B4-BE49-F238E27FC236}">
                <a16:creationId xmlns:a16="http://schemas.microsoft.com/office/drawing/2014/main" id="{91ED0A5E-6906-4CA7-8586-5FEBD1F65E6C}"/>
              </a:ext>
            </a:extLst>
          </p:cNvPr>
          <p:cNvPicPr/>
          <p:nvPr/>
        </p:nvPicPr>
        <p:blipFill>
          <a:blip r:embed="rId2" cstate="print">
            <a:extLst>
              <a:ext uri="{BEBA8EAE-BF5A-486C-A8C5-ECC9F3942E4B}">
                <a14:imgProps xmlns:a14="http://schemas.microsoft.com/office/drawing/2010/main">
                  <a14:imgLayer r:embed="rId3">
                    <a14:imgEffect>
                      <a14:backgroundRemoval t="1198" b="100000" l="0" r="97949"/>
                    </a14:imgEffect>
                  </a14:imgLayer>
                </a14:imgProps>
              </a:ext>
              <a:ext uri="{28A0092B-C50C-407E-A947-70E740481C1C}">
                <a14:useLocalDpi xmlns:a14="http://schemas.microsoft.com/office/drawing/2010/main" val="0"/>
              </a:ext>
            </a:extLst>
          </a:blip>
          <a:stretch>
            <a:fillRect/>
          </a:stretch>
        </p:blipFill>
        <p:spPr>
          <a:xfrm>
            <a:off x="2513242" y="5270019"/>
            <a:ext cx="579120" cy="495935"/>
          </a:xfrm>
          <a:prstGeom prst="rect">
            <a:avLst/>
          </a:prstGeom>
        </p:spPr>
      </p:pic>
      <p:pic>
        <p:nvPicPr>
          <p:cNvPr id="34" name="Picture 33">
            <a:extLst>
              <a:ext uri="{FF2B5EF4-FFF2-40B4-BE49-F238E27FC236}">
                <a16:creationId xmlns:a16="http://schemas.microsoft.com/office/drawing/2014/main" id="{7ECB4DF3-4185-4087-BFAE-0BF3EFC117AA}"/>
              </a:ext>
            </a:extLst>
          </p:cNvPr>
          <p:cNvPicPr/>
          <p:nvPr/>
        </p:nvPicPr>
        <p:blipFill>
          <a:blip r:embed="rId2" cstate="print">
            <a:extLst>
              <a:ext uri="{BEBA8EAE-BF5A-486C-A8C5-ECC9F3942E4B}">
                <a14:imgProps xmlns:a14="http://schemas.microsoft.com/office/drawing/2010/main">
                  <a14:imgLayer r:embed="rId3">
                    <a14:imgEffect>
                      <a14:backgroundRemoval t="1198" b="100000" l="0" r="97949"/>
                    </a14:imgEffect>
                  </a14:imgLayer>
                </a14:imgProps>
              </a:ext>
              <a:ext uri="{28A0092B-C50C-407E-A947-70E740481C1C}">
                <a14:useLocalDpi xmlns:a14="http://schemas.microsoft.com/office/drawing/2010/main" val="0"/>
              </a:ext>
            </a:extLst>
          </a:blip>
          <a:stretch>
            <a:fillRect/>
          </a:stretch>
        </p:blipFill>
        <p:spPr>
          <a:xfrm>
            <a:off x="3054262" y="5319549"/>
            <a:ext cx="579120" cy="495935"/>
          </a:xfrm>
          <a:prstGeom prst="rect">
            <a:avLst/>
          </a:prstGeom>
        </p:spPr>
      </p:pic>
      <p:pic>
        <p:nvPicPr>
          <p:cNvPr id="35" name="Picture 34">
            <a:extLst>
              <a:ext uri="{FF2B5EF4-FFF2-40B4-BE49-F238E27FC236}">
                <a16:creationId xmlns:a16="http://schemas.microsoft.com/office/drawing/2014/main" id="{E8B5A6BE-D60A-4E43-9B6B-D819598711D4}"/>
              </a:ext>
            </a:extLst>
          </p:cNvPr>
          <p:cNvPicPr/>
          <p:nvPr/>
        </p:nvPicPr>
        <p:blipFill>
          <a:blip r:embed="rId2" cstate="print">
            <a:extLst>
              <a:ext uri="{BEBA8EAE-BF5A-486C-A8C5-ECC9F3942E4B}">
                <a14:imgProps xmlns:a14="http://schemas.microsoft.com/office/drawing/2010/main">
                  <a14:imgLayer r:embed="rId3">
                    <a14:imgEffect>
                      <a14:backgroundRemoval t="1198" b="100000" l="0" r="97949"/>
                    </a14:imgEffect>
                  </a14:imgLayer>
                </a14:imgProps>
              </a:ext>
              <a:ext uri="{28A0092B-C50C-407E-A947-70E740481C1C}">
                <a14:useLocalDpi xmlns:a14="http://schemas.microsoft.com/office/drawing/2010/main" val="0"/>
              </a:ext>
            </a:extLst>
          </a:blip>
          <a:stretch>
            <a:fillRect/>
          </a:stretch>
        </p:blipFill>
        <p:spPr>
          <a:xfrm>
            <a:off x="3732442" y="5319549"/>
            <a:ext cx="579120" cy="495935"/>
          </a:xfrm>
          <a:prstGeom prst="rect">
            <a:avLst/>
          </a:prstGeom>
        </p:spPr>
      </p:pic>
      <p:pic>
        <p:nvPicPr>
          <p:cNvPr id="36" name="Picture 35">
            <a:extLst>
              <a:ext uri="{FF2B5EF4-FFF2-40B4-BE49-F238E27FC236}">
                <a16:creationId xmlns:a16="http://schemas.microsoft.com/office/drawing/2014/main" id="{68DADC4B-5E4E-4CA6-BB66-92D0283E856E}"/>
              </a:ext>
            </a:extLst>
          </p:cNvPr>
          <p:cNvPicPr/>
          <p:nvPr/>
        </p:nvPicPr>
        <p:blipFill>
          <a:blip r:embed="rId2" cstate="print">
            <a:extLst>
              <a:ext uri="{BEBA8EAE-BF5A-486C-A8C5-ECC9F3942E4B}">
                <a14:imgProps xmlns:a14="http://schemas.microsoft.com/office/drawing/2010/main">
                  <a14:imgLayer r:embed="rId3">
                    <a14:imgEffect>
                      <a14:backgroundRemoval t="1198" b="100000" l="0" r="97949"/>
                    </a14:imgEffect>
                  </a14:imgLayer>
                </a14:imgProps>
              </a:ext>
              <a:ext uri="{28A0092B-C50C-407E-A947-70E740481C1C}">
                <a14:useLocalDpi xmlns:a14="http://schemas.microsoft.com/office/drawing/2010/main" val="0"/>
              </a:ext>
            </a:extLst>
          </a:blip>
          <a:stretch>
            <a:fillRect/>
          </a:stretch>
        </p:blipFill>
        <p:spPr>
          <a:xfrm>
            <a:off x="1144182" y="5901209"/>
            <a:ext cx="579120" cy="495935"/>
          </a:xfrm>
          <a:prstGeom prst="rect">
            <a:avLst/>
          </a:prstGeom>
        </p:spPr>
      </p:pic>
      <p:pic>
        <p:nvPicPr>
          <p:cNvPr id="37" name="Picture 36">
            <a:extLst>
              <a:ext uri="{FF2B5EF4-FFF2-40B4-BE49-F238E27FC236}">
                <a16:creationId xmlns:a16="http://schemas.microsoft.com/office/drawing/2014/main" id="{2F7D1F57-4B0B-4ACD-997C-A7FB8E864E57}"/>
              </a:ext>
            </a:extLst>
          </p:cNvPr>
          <p:cNvPicPr/>
          <p:nvPr/>
        </p:nvPicPr>
        <p:blipFill>
          <a:blip r:embed="rId2" cstate="print">
            <a:extLst>
              <a:ext uri="{BEBA8EAE-BF5A-486C-A8C5-ECC9F3942E4B}">
                <a14:imgProps xmlns:a14="http://schemas.microsoft.com/office/drawing/2010/main">
                  <a14:imgLayer r:embed="rId3">
                    <a14:imgEffect>
                      <a14:backgroundRemoval t="1198" b="100000" l="0" r="97949"/>
                    </a14:imgEffect>
                  </a14:imgLayer>
                </a14:imgProps>
              </a:ext>
              <a:ext uri="{28A0092B-C50C-407E-A947-70E740481C1C}">
                <a14:useLocalDpi xmlns:a14="http://schemas.microsoft.com/office/drawing/2010/main" val="0"/>
              </a:ext>
            </a:extLst>
          </a:blip>
          <a:stretch>
            <a:fillRect/>
          </a:stretch>
        </p:blipFill>
        <p:spPr>
          <a:xfrm>
            <a:off x="1761402" y="5811674"/>
            <a:ext cx="579120" cy="495935"/>
          </a:xfrm>
          <a:prstGeom prst="rect">
            <a:avLst/>
          </a:prstGeom>
        </p:spPr>
      </p:pic>
      <p:pic>
        <p:nvPicPr>
          <p:cNvPr id="38" name="Picture 37">
            <a:extLst>
              <a:ext uri="{FF2B5EF4-FFF2-40B4-BE49-F238E27FC236}">
                <a16:creationId xmlns:a16="http://schemas.microsoft.com/office/drawing/2014/main" id="{4D36099F-2110-4A23-8454-FA492C400015}"/>
              </a:ext>
            </a:extLst>
          </p:cNvPr>
          <p:cNvPicPr/>
          <p:nvPr/>
        </p:nvPicPr>
        <p:blipFill>
          <a:blip r:embed="rId2" cstate="print">
            <a:extLst>
              <a:ext uri="{BEBA8EAE-BF5A-486C-A8C5-ECC9F3942E4B}">
                <a14:imgProps xmlns:a14="http://schemas.microsoft.com/office/drawing/2010/main">
                  <a14:imgLayer r:embed="rId3">
                    <a14:imgEffect>
                      <a14:backgroundRemoval t="1198" b="100000" l="0" r="97949"/>
                    </a14:imgEffect>
                  </a14:imgLayer>
                </a14:imgProps>
              </a:ext>
              <a:ext uri="{28A0092B-C50C-407E-A947-70E740481C1C}">
                <a14:useLocalDpi xmlns:a14="http://schemas.microsoft.com/office/drawing/2010/main" val="0"/>
              </a:ext>
            </a:extLst>
          </a:blip>
          <a:stretch>
            <a:fillRect/>
          </a:stretch>
        </p:blipFill>
        <p:spPr>
          <a:xfrm>
            <a:off x="2515782" y="5857394"/>
            <a:ext cx="579120" cy="495935"/>
          </a:xfrm>
          <a:prstGeom prst="rect">
            <a:avLst/>
          </a:prstGeom>
        </p:spPr>
      </p:pic>
      <p:pic>
        <p:nvPicPr>
          <p:cNvPr id="39" name="Picture 38">
            <a:extLst>
              <a:ext uri="{FF2B5EF4-FFF2-40B4-BE49-F238E27FC236}">
                <a16:creationId xmlns:a16="http://schemas.microsoft.com/office/drawing/2014/main" id="{18ECF6EC-2ED1-4B7D-BE95-2E501709CCD2}"/>
              </a:ext>
            </a:extLst>
          </p:cNvPr>
          <p:cNvPicPr/>
          <p:nvPr/>
        </p:nvPicPr>
        <p:blipFill>
          <a:blip r:embed="rId2" cstate="print">
            <a:extLst>
              <a:ext uri="{BEBA8EAE-BF5A-486C-A8C5-ECC9F3942E4B}">
                <a14:imgProps xmlns:a14="http://schemas.microsoft.com/office/drawing/2010/main">
                  <a14:imgLayer r:embed="rId3">
                    <a14:imgEffect>
                      <a14:backgroundRemoval t="1198" b="100000" l="0" r="97949"/>
                    </a14:imgEffect>
                  </a14:imgLayer>
                </a14:imgProps>
              </a:ext>
              <a:ext uri="{28A0092B-C50C-407E-A947-70E740481C1C}">
                <a14:useLocalDpi xmlns:a14="http://schemas.microsoft.com/office/drawing/2010/main" val="0"/>
              </a:ext>
            </a:extLst>
          </a:blip>
          <a:stretch>
            <a:fillRect/>
          </a:stretch>
        </p:blipFill>
        <p:spPr>
          <a:xfrm>
            <a:off x="3079662" y="5788179"/>
            <a:ext cx="579120" cy="495935"/>
          </a:xfrm>
          <a:prstGeom prst="rect">
            <a:avLst/>
          </a:prstGeom>
        </p:spPr>
      </p:pic>
      <p:pic>
        <p:nvPicPr>
          <p:cNvPr id="40" name="Picture 39">
            <a:extLst>
              <a:ext uri="{FF2B5EF4-FFF2-40B4-BE49-F238E27FC236}">
                <a16:creationId xmlns:a16="http://schemas.microsoft.com/office/drawing/2014/main" id="{61D16171-D8B7-4381-96D5-6F065BFBB97C}"/>
              </a:ext>
            </a:extLst>
          </p:cNvPr>
          <p:cNvPicPr/>
          <p:nvPr/>
        </p:nvPicPr>
        <p:blipFill>
          <a:blip r:embed="rId2" cstate="print">
            <a:extLst>
              <a:ext uri="{BEBA8EAE-BF5A-486C-A8C5-ECC9F3942E4B}">
                <a14:imgProps xmlns:a14="http://schemas.microsoft.com/office/drawing/2010/main">
                  <a14:imgLayer r:embed="rId3">
                    <a14:imgEffect>
                      <a14:backgroundRemoval t="1198" b="100000" l="0" r="97949"/>
                    </a14:imgEffect>
                  </a14:imgLayer>
                </a14:imgProps>
              </a:ext>
              <a:ext uri="{28A0092B-C50C-407E-A947-70E740481C1C}">
                <a14:useLocalDpi xmlns:a14="http://schemas.microsoft.com/office/drawing/2010/main" val="0"/>
              </a:ext>
            </a:extLst>
          </a:blip>
          <a:stretch>
            <a:fillRect/>
          </a:stretch>
        </p:blipFill>
        <p:spPr>
          <a:xfrm>
            <a:off x="3770542" y="5784369"/>
            <a:ext cx="579120" cy="495935"/>
          </a:xfrm>
          <a:prstGeom prst="rect">
            <a:avLst/>
          </a:prstGeom>
        </p:spPr>
      </p:pic>
      <p:pic>
        <p:nvPicPr>
          <p:cNvPr id="41" name="Picture 40">
            <a:extLst>
              <a:ext uri="{FF2B5EF4-FFF2-40B4-BE49-F238E27FC236}">
                <a16:creationId xmlns:a16="http://schemas.microsoft.com/office/drawing/2014/main" id="{C2BDD4CB-D3FC-42CF-9489-F3B9430A4F7E}"/>
              </a:ext>
            </a:extLst>
          </p:cNvPr>
          <p:cNvPicPr/>
          <p:nvPr/>
        </p:nvPicPr>
        <p:blipFill>
          <a:blip r:embed="rId2" cstate="print">
            <a:extLst>
              <a:ext uri="{BEBA8EAE-BF5A-486C-A8C5-ECC9F3942E4B}">
                <a14:imgProps xmlns:a14="http://schemas.microsoft.com/office/drawing/2010/main">
                  <a14:imgLayer r:embed="rId3">
                    <a14:imgEffect>
                      <a14:backgroundRemoval t="1198" b="100000" l="0" r="97949"/>
                    </a14:imgEffect>
                  </a14:imgLayer>
                </a14:imgProps>
              </a:ext>
              <a:ext uri="{28A0092B-C50C-407E-A947-70E740481C1C}">
                <a14:useLocalDpi xmlns:a14="http://schemas.microsoft.com/office/drawing/2010/main" val="0"/>
              </a:ext>
            </a:extLst>
          </a:blip>
          <a:stretch>
            <a:fillRect/>
          </a:stretch>
        </p:blipFill>
        <p:spPr>
          <a:xfrm rot="21348521">
            <a:off x="4564878" y="5902725"/>
            <a:ext cx="579120" cy="495935"/>
          </a:xfrm>
          <a:prstGeom prst="rect">
            <a:avLst/>
          </a:prstGeom>
        </p:spPr>
      </p:pic>
      <p:pic>
        <p:nvPicPr>
          <p:cNvPr id="42" name="Picture 41">
            <a:extLst>
              <a:ext uri="{FF2B5EF4-FFF2-40B4-BE49-F238E27FC236}">
                <a16:creationId xmlns:a16="http://schemas.microsoft.com/office/drawing/2014/main" id="{9AB821F5-3D70-4BE7-9C07-1F0E8D6CF143}"/>
              </a:ext>
            </a:extLst>
          </p:cNvPr>
          <p:cNvPicPr/>
          <p:nvPr/>
        </p:nvPicPr>
        <p:blipFill>
          <a:blip r:embed="rId2" cstate="print">
            <a:extLst>
              <a:ext uri="{BEBA8EAE-BF5A-486C-A8C5-ECC9F3942E4B}">
                <a14:imgProps xmlns:a14="http://schemas.microsoft.com/office/drawing/2010/main">
                  <a14:imgLayer r:embed="rId3">
                    <a14:imgEffect>
                      <a14:backgroundRemoval t="1198" b="100000" l="0" r="97949"/>
                    </a14:imgEffect>
                  </a14:imgLayer>
                </a14:imgProps>
              </a:ext>
              <a:ext uri="{28A0092B-C50C-407E-A947-70E740481C1C}">
                <a14:useLocalDpi xmlns:a14="http://schemas.microsoft.com/office/drawing/2010/main" val="0"/>
              </a:ext>
            </a:extLst>
          </a:blip>
          <a:stretch>
            <a:fillRect/>
          </a:stretch>
        </p:blipFill>
        <p:spPr>
          <a:xfrm>
            <a:off x="4724537" y="5270019"/>
            <a:ext cx="579120" cy="495935"/>
          </a:xfrm>
          <a:prstGeom prst="rect">
            <a:avLst/>
          </a:prstGeom>
        </p:spPr>
      </p:pic>
    </p:spTree>
    <p:extLst>
      <p:ext uri="{BB962C8B-B14F-4D97-AF65-F5344CB8AC3E}">
        <p14:creationId xmlns:p14="http://schemas.microsoft.com/office/powerpoint/2010/main" val="1083064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63AEBF28-D601-4FBF-857A-9BA3CE2A202E}"/>
              </a:ext>
            </a:extLst>
          </p:cNvPr>
          <p:cNvSpPr/>
          <p:nvPr/>
        </p:nvSpPr>
        <p:spPr>
          <a:xfrm>
            <a:off x="6096000" y="5190763"/>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a:extLst>
              <a:ext uri="{FF2B5EF4-FFF2-40B4-BE49-F238E27FC236}">
                <a16:creationId xmlns:a16="http://schemas.microsoft.com/office/drawing/2014/main" id="{8393DC3A-6AA8-4DD2-A2FA-D5E146E4803D}"/>
              </a:ext>
            </a:extLst>
          </p:cNvPr>
          <p:cNvSpPr txBox="1"/>
          <p:nvPr/>
        </p:nvSpPr>
        <p:spPr>
          <a:xfrm>
            <a:off x="559637" y="1110018"/>
            <a:ext cx="10022889" cy="2677656"/>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LESSON  3</a:t>
            </a:r>
          </a:p>
          <a:p>
            <a:r>
              <a:rPr lang="en-US" sz="2400" dirty="0">
                <a:latin typeface="Times New Roman" panose="02020603050405020304" pitchFamily="18" charset="0"/>
                <a:cs typeface="Times New Roman" panose="02020603050405020304" pitchFamily="18" charset="0"/>
              </a:rPr>
              <a:t>John was riding his motorcycle and he ran it into a pear tree.  The tree had </a:t>
            </a:r>
            <a:r>
              <a:rPr lang="en-US" sz="2400" b="1" dirty="0">
                <a:latin typeface="Times New Roman" panose="02020603050405020304" pitchFamily="18" charset="0"/>
                <a:cs typeface="Times New Roman" panose="02020603050405020304" pitchFamily="18" charset="0"/>
              </a:rPr>
              <a:t>14</a:t>
            </a:r>
            <a:r>
              <a:rPr lang="en-US" sz="2400" dirty="0">
                <a:latin typeface="Times New Roman" panose="02020603050405020304" pitchFamily="18" charset="0"/>
                <a:cs typeface="Times New Roman" panose="02020603050405020304" pitchFamily="18" charset="0"/>
              </a:rPr>
              <a:t> pears after he hit the tree </a:t>
            </a:r>
            <a:r>
              <a:rPr lang="en-US" sz="2400" b="1" dirty="0">
                <a:latin typeface="Times New Roman" panose="02020603050405020304" pitchFamily="18" charset="0"/>
                <a:cs typeface="Times New Roman" panose="02020603050405020304" pitchFamily="18" charset="0"/>
              </a:rPr>
              <a:t>6</a:t>
            </a:r>
            <a:r>
              <a:rPr lang="en-US" sz="2400" dirty="0">
                <a:latin typeface="Times New Roman" panose="02020603050405020304" pitchFamily="18" charset="0"/>
                <a:cs typeface="Times New Roman" panose="02020603050405020304" pitchFamily="18" charset="0"/>
              </a:rPr>
              <a:t> pears fell to the ground.  How many pears were still in the tree____?</a:t>
            </a:r>
          </a:p>
          <a:p>
            <a:endParaRPr lang="en-US" sz="2400" dirty="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A809D084-9313-4153-A5DB-2EEDAEE03168}"/>
              </a:ext>
            </a:extLst>
          </p:cNvPr>
          <p:cNvSpPr/>
          <p:nvPr/>
        </p:nvSpPr>
        <p:spPr>
          <a:xfrm>
            <a:off x="492877" y="5153815"/>
            <a:ext cx="4900474" cy="153583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t>Penny read </a:t>
            </a:r>
            <a:r>
              <a:rPr lang="en-US" b="1" dirty="0"/>
              <a:t>8</a:t>
            </a:r>
            <a:r>
              <a:rPr lang="en-US" dirty="0"/>
              <a:t> of the </a:t>
            </a:r>
            <a:r>
              <a:rPr lang="en-US" b="1" dirty="0"/>
              <a:t>19</a:t>
            </a:r>
            <a:r>
              <a:rPr lang="en-US" dirty="0"/>
              <a:t> books that were on the shelf.  Her brother Danny read the rest of the books on the shelf.  How many books did Danny read?  Please draw below books in Danny’s box to answer this question.  </a:t>
            </a:r>
            <a:r>
              <a:rPr lang="en-US" b="1" dirty="0"/>
              <a:t>How many Books did</a:t>
            </a:r>
            <a:r>
              <a:rPr lang="en-US" dirty="0"/>
              <a:t> </a:t>
            </a:r>
            <a:r>
              <a:rPr lang="en-US" b="1" dirty="0"/>
              <a:t>Danny read ______?</a:t>
            </a:r>
            <a:endParaRPr lang="en-US" dirty="0"/>
          </a:p>
        </p:txBody>
      </p:sp>
      <p:sp>
        <p:nvSpPr>
          <p:cNvPr id="25" name="Text Box 3">
            <a:extLst>
              <a:ext uri="{FF2B5EF4-FFF2-40B4-BE49-F238E27FC236}">
                <a16:creationId xmlns:a16="http://schemas.microsoft.com/office/drawing/2014/main" id="{B82C2389-1047-4F67-827B-BAE87514D43E}"/>
              </a:ext>
            </a:extLst>
          </p:cNvPr>
          <p:cNvSpPr txBox="1"/>
          <p:nvPr/>
        </p:nvSpPr>
        <p:spPr>
          <a:xfrm>
            <a:off x="956931" y="4695835"/>
            <a:ext cx="2627538"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Pears in the tree</a:t>
            </a:r>
            <a:endParaRPr lang="en-US" sz="2400" dirty="0">
              <a:latin typeface="Times New Roman" panose="02020603050405020304" pitchFamily="18" charset="0"/>
              <a:ea typeface="Calibri" panose="020F0502020204030204" pitchFamily="34" charset="0"/>
            </a:endParaRPr>
          </a:p>
        </p:txBody>
      </p:sp>
      <p:sp>
        <p:nvSpPr>
          <p:cNvPr id="26" name="Text Box 3">
            <a:extLst>
              <a:ext uri="{FF2B5EF4-FFF2-40B4-BE49-F238E27FC236}">
                <a16:creationId xmlns:a16="http://schemas.microsoft.com/office/drawing/2014/main" id="{5445CC56-A644-4F9F-B6C2-6B37189B6915}"/>
              </a:ext>
            </a:extLst>
          </p:cNvPr>
          <p:cNvSpPr txBox="1"/>
          <p:nvPr/>
        </p:nvSpPr>
        <p:spPr>
          <a:xfrm>
            <a:off x="7044572" y="4707234"/>
            <a:ext cx="3853799" cy="453193"/>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Pears that fell off the tree</a:t>
            </a:r>
            <a:endParaRPr lang="en-US" sz="2400" dirty="0">
              <a:latin typeface="Times New Roman" panose="02020603050405020304" pitchFamily="18" charset="0"/>
              <a:ea typeface="Calibri" panose="020F0502020204030204" pitchFamily="34" charset="0"/>
            </a:endParaRPr>
          </a:p>
        </p:txBody>
      </p:sp>
      <p:sp>
        <p:nvSpPr>
          <p:cNvPr id="27" name="Text Box 13">
            <a:extLst>
              <a:ext uri="{FF2B5EF4-FFF2-40B4-BE49-F238E27FC236}">
                <a16:creationId xmlns:a16="http://schemas.microsoft.com/office/drawing/2014/main" id="{231E8D66-96B4-4617-BEF7-75AEA87537B5}"/>
              </a:ext>
            </a:extLst>
          </p:cNvPr>
          <p:cNvSpPr txBox="1"/>
          <p:nvPr/>
        </p:nvSpPr>
        <p:spPr>
          <a:xfrm>
            <a:off x="4092950" y="4198013"/>
            <a:ext cx="2541766" cy="476308"/>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latin typeface="Times New Roman" panose="02020603050405020304" pitchFamily="18" charset="0"/>
                <a:ea typeface="Calibri" panose="020F0502020204030204" pitchFamily="34" charset="0"/>
              </a:rPr>
              <a:t>Total ? ____</a:t>
            </a:r>
            <a:endParaRPr lang="en-US" sz="2400" dirty="0">
              <a:latin typeface="Times New Roman" panose="02020603050405020304" pitchFamily="18" charset="0"/>
              <a:ea typeface="Calibri" panose="020F0502020204030204" pitchFamily="34" charset="0"/>
            </a:endParaRPr>
          </a:p>
        </p:txBody>
      </p:sp>
      <p:cxnSp>
        <p:nvCxnSpPr>
          <p:cNvPr id="17" name="Straight Connector 16">
            <a:extLst>
              <a:ext uri="{FF2B5EF4-FFF2-40B4-BE49-F238E27FC236}">
                <a16:creationId xmlns:a16="http://schemas.microsoft.com/office/drawing/2014/main" id="{D9903DB7-F6D7-4B38-9372-797A2CAD38AD}"/>
              </a:ext>
            </a:extLst>
          </p:cNvPr>
          <p:cNvCxnSpPr>
            <a:cxnSpLocks/>
          </p:cNvCxnSpPr>
          <p:nvPr/>
        </p:nvCxnSpPr>
        <p:spPr>
          <a:xfrm flipH="1">
            <a:off x="3584468" y="4569065"/>
            <a:ext cx="508482" cy="38352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D4208-96E7-4B65-8D83-E1A887A70253}"/>
              </a:ext>
            </a:extLst>
          </p:cNvPr>
          <p:cNvCxnSpPr>
            <a:cxnSpLocks/>
          </p:cNvCxnSpPr>
          <p:nvPr/>
        </p:nvCxnSpPr>
        <p:spPr>
          <a:xfrm>
            <a:off x="6634716" y="4248327"/>
            <a:ext cx="565359" cy="51249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B30-70FD-4D5A-917B-EA8B7CAC1A45}"/>
              </a:ext>
            </a:extLst>
          </p:cNvPr>
          <p:cNvSpPr txBox="1"/>
          <p:nvPr/>
        </p:nvSpPr>
        <p:spPr>
          <a:xfrm>
            <a:off x="7701519" y="310020"/>
            <a:ext cx="3630967" cy="1569660"/>
          </a:xfrm>
          <a:prstGeom prst="rect">
            <a:avLst/>
          </a:prstGeom>
          <a:noFill/>
        </p:spPr>
        <p:txBody>
          <a:bodyPr wrap="square" rtlCol="0">
            <a:spAutoFit/>
          </a:bodyPr>
          <a:lstStyle/>
          <a:p>
            <a:pPr algn="l"/>
            <a:r>
              <a:rPr lang="en-US" sz="2400" dirty="0">
                <a:latin typeface="Times New Roman" panose="02020603050405020304" pitchFamily="18" charset="0"/>
                <a:cs typeface="Times New Roman" panose="02020603050405020304" pitchFamily="18" charset="0"/>
              </a:rPr>
              <a:t>To duplicate click on the object and then control D</a:t>
            </a:r>
          </a:p>
          <a:p>
            <a:pPr algn="l"/>
            <a:r>
              <a:rPr lang="en-US" sz="2400" dirty="0">
                <a:latin typeface="Times New Roman" panose="02020603050405020304" pitchFamily="18" charset="0"/>
                <a:cs typeface="Times New Roman" panose="02020603050405020304" pitchFamily="18" charset="0"/>
              </a:rPr>
              <a:t>Or you may move the object with your mouse.</a:t>
            </a:r>
          </a:p>
        </p:txBody>
      </p:sp>
      <p:pic>
        <p:nvPicPr>
          <p:cNvPr id="11" name="Picture 10">
            <a:extLst>
              <a:ext uri="{FF2B5EF4-FFF2-40B4-BE49-F238E27FC236}">
                <a16:creationId xmlns:a16="http://schemas.microsoft.com/office/drawing/2014/main" id="{FD3084C7-ECB5-4426-964D-7A2766026CA5}"/>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1490331" y="5227357"/>
            <a:ext cx="342900" cy="560070"/>
          </a:xfrm>
          <a:prstGeom prst="rect">
            <a:avLst/>
          </a:prstGeom>
        </p:spPr>
      </p:pic>
      <p:pic>
        <p:nvPicPr>
          <p:cNvPr id="12" name="Picture 11">
            <a:extLst>
              <a:ext uri="{FF2B5EF4-FFF2-40B4-BE49-F238E27FC236}">
                <a16:creationId xmlns:a16="http://schemas.microsoft.com/office/drawing/2014/main" id="{F05AA931-C09B-4BAE-A0DA-36DC21E3F84A}"/>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2366631" y="5227357"/>
            <a:ext cx="342900" cy="560070"/>
          </a:xfrm>
          <a:prstGeom prst="rect">
            <a:avLst/>
          </a:prstGeom>
        </p:spPr>
      </p:pic>
      <p:pic>
        <p:nvPicPr>
          <p:cNvPr id="13" name="Picture 12">
            <a:extLst>
              <a:ext uri="{FF2B5EF4-FFF2-40B4-BE49-F238E27FC236}">
                <a16:creationId xmlns:a16="http://schemas.microsoft.com/office/drawing/2014/main" id="{9A95EDA2-CC9B-4700-AA1B-0A893DCA1A20}"/>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2789541" y="5803302"/>
            <a:ext cx="342900" cy="560070"/>
          </a:xfrm>
          <a:prstGeom prst="rect">
            <a:avLst/>
          </a:prstGeom>
        </p:spPr>
      </p:pic>
      <p:pic>
        <p:nvPicPr>
          <p:cNvPr id="16" name="Picture 15">
            <a:extLst>
              <a:ext uri="{FF2B5EF4-FFF2-40B4-BE49-F238E27FC236}">
                <a16:creationId xmlns:a16="http://schemas.microsoft.com/office/drawing/2014/main" id="{255B538D-91D5-4E77-AB89-98688CE2E300}"/>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2816211" y="5260377"/>
            <a:ext cx="342900" cy="560070"/>
          </a:xfrm>
          <a:prstGeom prst="rect">
            <a:avLst/>
          </a:prstGeom>
        </p:spPr>
      </p:pic>
      <p:pic>
        <p:nvPicPr>
          <p:cNvPr id="18" name="Picture 17">
            <a:extLst>
              <a:ext uri="{FF2B5EF4-FFF2-40B4-BE49-F238E27FC236}">
                <a16:creationId xmlns:a16="http://schemas.microsoft.com/office/drawing/2014/main" id="{7D0685AA-315F-438B-B4BA-A97A03506E2E}"/>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3204831" y="5784252"/>
            <a:ext cx="342900" cy="560070"/>
          </a:xfrm>
          <a:prstGeom prst="rect">
            <a:avLst/>
          </a:prstGeom>
        </p:spPr>
      </p:pic>
      <p:pic>
        <p:nvPicPr>
          <p:cNvPr id="19" name="Picture 18">
            <a:extLst>
              <a:ext uri="{FF2B5EF4-FFF2-40B4-BE49-F238E27FC236}">
                <a16:creationId xmlns:a16="http://schemas.microsoft.com/office/drawing/2014/main" id="{B5E8DC41-04C6-4B4E-BBAD-8E0B8BC64FBD}"/>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3181971" y="5242597"/>
            <a:ext cx="342900" cy="560070"/>
          </a:xfrm>
          <a:prstGeom prst="rect">
            <a:avLst/>
          </a:prstGeom>
        </p:spPr>
      </p:pic>
      <p:pic>
        <p:nvPicPr>
          <p:cNvPr id="22" name="Picture 21">
            <a:extLst>
              <a:ext uri="{FF2B5EF4-FFF2-40B4-BE49-F238E27FC236}">
                <a16:creationId xmlns:a16="http://schemas.microsoft.com/office/drawing/2014/main" id="{396A24DF-9658-4069-A596-3FFE4BF8BFEF}"/>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3631551" y="5836957"/>
            <a:ext cx="342900" cy="560070"/>
          </a:xfrm>
          <a:prstGeom prst="rect">
            <a:avLst/>
          </a:prstGeom>
        </p:spPr>
      </p:pic>
      <p:pic>
        <p:nvPicPr>
          <p:cNvPr id="23" name="Picture 22">
            <a:extLst>
              <a:ext uri="{FF2B5EF4-FFF2-40B4-BE49-F238E27FC236}">
                <a16:creationId xmlns:a16="http://schemas.microsoft.com/office/drawing/2014/main" id="{FBD96325-88BD-4E40-BE76-AEDF42901284}"/>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3608691" y="5242597"/>
            <a:ext cx="342900" cy="560070"/>
          </a:xfrm>
          <a:prstGeom prst="rect">
            <a:avLst/>
          </a:prstGeom>
        </p:spPr>
      </p:pic>
      <p:pic>
        <p:nvPicPr>
          <p:cNvPr id="28" name="Picture 27">
            <a:extLst>
              <a:ext uri="{FF2B5EF4-FFF2-40B4-BE49-F238E27FC236}">
                <a16:creationId xmlns:a16="http://schemas.microsoft.com/office/drawing/2014/main" id="{F98AEA01-494E-4370-A5C8-0E603B87C183}"/>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1955151" y="5836957"/>
            <a:ext cx="342900" cy="560070"/>
          </a:xfrm>
          <a:prstGeom prst="rect">
            <a:avLst/>
          </a:prstGeom>
        </p:spPr>
      </p:pic>
      <p:pic>
        <p:nvPicPr>
          <p:cNvPr id="29" name="Picture 28">
            <a:extLst>
              <a:ext uri="{FF2B5EF4-FFF2-40B4-BE49-F238E27FC236}">
                <a16:creationId xmlns:a16="http://schemas.microsoft.com/office/drawing/2014/main" id="{D38818F1-89BD-4C40-A611-E105FB1681BD}"/>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1924671" y="5276887"/>
            <a:ext cx="342900" cy="560070"/>
          </a:xfrm>
          <a:prstGeom prst="rect">
            <a:avLst/>
          </a:prstGeom>
        </p:spPr>
      </p:pic>
      <p:pic>
        <p:nvPicPr>
          <p:cNvPr id="30" name="Picture 29">
            <a:extLst>
              <a:ext uri="{FF2B5EF4-FFF2-40B4-BE49-F238E27FC236}">
                <a16:creationId xmlns:a16="http://schemas.microsoft.com/office/drawing/2014/main" id="{B0B8E149-F687-41CD-A72F-CE64D1C4C801}"/>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2336151" y="5836957"/>
            <a:ext cx="342900" cy="560070"/>
          </a:xfrm>
          <a:prstGeom prst="rect">
            <a:avLst/>
          </a:prstGeom>
        </p:spPr>
      </p:pic>
      <p:pic>
        <p:nvPicPr>
          <p:cNvPr id="31" name="Picture 30">
            <a:extLst>
              <a:ext uri="{FF2B5EF4-FFF2-40B4-BE49-F238E27FC236}">
                <a16:creationId xmlns:a16="http://schemas.microsoft.com/office/drawing/2014/main" id="{227784B9-9265-4D69-83A3-1AA28333340A}"/>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1528431" y="5818542"/>
            <a:ext cx="342900" cy="560070"/>
          </a:xfrm>
          <a:prstGeom prst="rect">
            <a:avLst/>
          </a:prstGeom>
        </p:spPr>
      </p:pic>
      <p:pic>
        <p:nvPicPr>
          <p:cNvPr id="32" name="Picture 31">
            <a:extLst>
              <a:ext uri="{FF2B5EF4-FFF2-40B4-BE49-F238E27FC236}">
                <a16:creationId xmlns:a16="http://schemas.microsoft.com/office/drawing/2014/main" id="{732919CF-B921-4D02-BD5E-CD1715929197}"/>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1002651" y="5822352"/>
            <a:ext cx="342900" cy="560070"/>
          </a:xfrm>
          <a:prstGeom prst="rect">
            <a:avLst/>
          </a:prstGeom>
        </p:spPr>
      </p:pic>
      <p:pic>
        <p:nvPicPr>
          <p:cNvPr id="33" name="Picture 32">
            <a:extLst>
              <a:ext uri="{FF2B5EF4-FFF2-40B4-BE49-F238E27FC236}">
                <a16:creationId xmlns:a16="http://schemas.microsoft.com/office/drawing/2014/main" id="{8E935F15-33AB-4356-B911-F3F62066E949}"/>
              </a:ext>
            </a:extLst>
          </p:cNvPr>
          <p:cNvPicPr/>
          <p:nvPr/>
        </p:nvPicPr>
        <p:blipFill>
          <a:blip r:embed="rId2" cstate="print">
            <a:extLst>
              <a:ext uri="{BEBA8EAE-BF5A-486C-A8C5-ECC9F3942E4B}">
                <a14:imgProps xmlns:a14="http://schemas.microsoft.com/office/drawing/2010/main">
                  <a14:imgLayer r:embed="rId3">
                    <a14:imgEffect>
                      <a14:backgroundRemoval t="0" b="99612" l="635" r="99048"/>
                    </a14:imgEffect>
                  </a14:imgLayer>
                </a14:imgProps>
              </a:ext>
              <a:ext uri="{28A0092B-C50C-407E-A947-70E740481C1C}">
                <a14:useLocalDpi xmlns:a14="http://schemas.microsoft.com/office/drawing/2010/main" val="0"/>
              </a:ext>
            </a:extLst>
          </a:blip>
          <a:stretch>
            <a:fillRect/>
          </a:stretch>
        </p:blipFill>
        <p:spPr>
          <a:xfrm>
            <a:off x="956931" y="5265457"/>
            <a:ext cx="342900" cy="560070"/>
          </a:xfrm>
          <a:prstGeom prst="rect">
            <a:avLst/>
          </a:prstGeom>
        </p:spPr>
      </p:pic>
    </p:spTree>
    <p:extLst>
      <p:ext uri="{BB962C8B-B14F-4D97-AF65-F5344CB8AC3E}">
        <p14:creationId xmlns:p14="http://schemas.microsoft.com/office/powerpoint/2010/main" val="38096454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TotalTime>
  <Words>267</Words>
  <Application>Microsoft Office PowerPoint</Application>
  <PresentationFormat>Custom</PresentationFormat>
  <Paragraphs>30</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Hoffman</dc:creator>
  <cp:lastModifiedBy>Dan Hoffman</cp:lastModifiedBy>
  <cp:revision>14</cp:revision>
  <dcterms:created xsi:type="dcterms:W3CDTF">2021-05-14T15:09:52Z</dcterms:created>
  <dcterms:modified xsi:type="dcterms:W3CDTF">2021-05-20T10:40:47Z</dcterms:modified>
</cp:coreProperties>
</file>