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Lst>
  <p:sldSz cx="12192000" cy="82296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2" d="100"/>
          <a:sy n="72" d="100"/>
        </p:scale>
        <p:origin x="1104"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346836"/>
            <a:ext cx="10363200" cy="2865120"/>
          </a:xfrm>
        </p:spPr>
        <p:txBody>
          <a:bodyPr anchor="b"/>
          <a:lstStyle>
            <a:lvl1pPr algn="ctr">
              <a:defRPr sz="7200"/>
            </a:lvl1pPr>
          </a:lstStyle>
          <a:p>
            <a:r>
              <a:rPr lang="en-US"/>
              <a:t>Click to edit Master title style</a:t>
            </a:r>
            <a:endParaRPr lang="en-US" dirty="0"/>
          </a:p>
        </p:txBody>
      </p:sp>
      <p:sp>
        <p:nvSpPr>
          <p:cNvPr id="3" name="Subtitle 2"/>
          <p:cNvSpPr>
            <a:spLocks noGrp="1"/>
          </p:cNvSpPr>
          <p:nvPr>
            <p:ph type="subTitle" idx="1"/>
          </p:nvPr>
        </p:nvSpPr>
        <p:spPr>
          <a:xfrm>
            <a:off x="1524000" y="4322446"/>
            <a:ext cx="9144000" cy="1986914"/>
          </a:xfrm>
        </p:spPr>
        <p:txBody>
          <a:bodyPr/>
          <a:lstStyle>
            <a:lvl1pPr marL="0" indent="0" algn="ctr">
              <a:buNone/>
              <a:defRPr sz="2880"/>
            </a:lvl1pPr>
            <a:lvl2pPr marL="548635" indent="0" algn="ctr">
              <a:buNone/>
              <a:defRPr sz="2400"/>
            </a:lvl2pPr>
            <a:lvl3pPr marL="1097269" indent="0" algn="ctr">
              <a:buNone/>
              <a:defRPr sz="2160"/>
            </a:lvl3pPr>
            <a:lvl4pPr marL="1645904" indent="0" algn="ctr">
              <a:buNone/>
              <a:defRPr sz="1920"/>
            </a:lvl4pPr>
            <a:lvl5pPr marL="2194538" indent="0" algn="ctr">
              <a:buNone/>
              <a:defRPr sz="1920"/>
            </a:lvl5pPr>
            <a:lvl6pPr marL="2743173" indent="0" algn="ctr">
              <a:buNone/>
              <a:defRPr sz="1920"/>
            </a:lvl6pPr>
            <a:lvl7pPr marL="3291807" indent="0" algn="ctr">
              <a:buNone/>
              <a:defRPr sz="1920"/>
            </a:lvl7pPr>
            <a:lvl8pPr marL="3840441" indent="0" algn="ctr">
              <a:buNone/>
              <a:defRPr sz="1920"/>
            </a:lvl8pPr>
            <a:lvl9pPr marL="4389076" indent="0" algn="ctr">
              <a:buNone/>
              <a:defRPr sz="19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B175806-2C37-49B4-96D9-4F969465D799}" type="datetimeFigureOut">
              <a:rPr lang="en-US" smtClean="0"/>
              <a:t>5/20/2021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25932287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175806-2C37-49B4-96D9-4F969465D799}" type="datetimeFigureOut">
              <a:rPr lang="en-US" smtClean="0"/>
              <a:t>5/20/2021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3984275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2051688"/>
            <a:ext cx="10515600" cy="3423284"/>
          </a:xfrm>
        </p:spPr>
        <p:txBody>
          <a:bodyPr anchor="b"/>
          <a:lstStyle>
            <a:lvl1pPr>
              <a:defRPr sz="7200"/>
            </a:lvl1pPr>
          </a:lstStyle>
          <a:p>
            <a:r>
              <a:rPr lang="en-US"/>
              <a:t>Click to edit Master title style</a:t>
            </a:r>
            <a:endParaRPr lang="en-US" dirty="0"/>
          </a:p>
        </p:txBody>
      </p:sp>
      <p:sp>
        <p:nvSpPr>
          <p:cNvPr id="3" name="Text Placeholder 2"/>
          <p:cNvSpPr>
            <a:spLocks noGrp="1"/>
          </p:cNvSpPr>
          <p:nvPr>
            <p:ph type="body" idx="1"/>
          </p:nvPr>
        </p:nvSpPr>
        <p:spPr>
          <a:xfrm>
            <a:off x="831851" y="5507359"/>
            <a:ext cx="10515600" cy="1800224"/>
          </a:xfrm>
        </p:spPr>
        <p:txBody>
          <a:bodyPr/>
          <a:lstStyle>
            <a:lvl1pPr marL="0" indent="0">
              <a:buNone/>
              <a:defRPr sz="2880">
                <a:solidFill>
                  <a:schemeClr val="tx1"/>
                </a:solidFill>
              </a:defRPr>
            </a:lvl1pPr>
            <a:lvl2pPr marL="548635" indent="0">
              <a:buNone/>
              <a:defRPr sz="2400">
                <a:solidFill>
                  <a:schemeClr val="tx1">
                    <a:tint val="75000"/>
                  </a:schemeClr>
                </a:solidFill>
              </a:defRPr>
            </a:lvl2pPr>
            <a:lvl3pPr marL="1097269" indent="0">
              <a:buNone/>
              <a:defRPr sz="2160">
                <a:solidFill>
                  <a:schemeClr val="tx1">
                    <a:tint val="75000"/>
                  </a:schemeClr>
                </a:solidFill>
              </a:defRPr>
            </a:lvl3pPr>
            <a:lvl4pPr marL="1645904" indent="0">
              <a:buNone/>
              <a:defRPr sz="1920">
                <a:solidFill>
                  <a:schemeClr val="tx1">
                    <a:tint val="75000"/>
                  </a:schemeClr>
                </a:solidFill>
              </a:defRPr>
            </a:lvl4pPr>
            <a:lvl5pPr marL="2194538" indent="0">
              <a:buNone/>
              <a:defRPr sz="1920">
                <a:solidFill>
                  <a:schemeClr val="tx1">
                    <a:tint val="75000"/>
                  </a:schemeClr>
                </a:solidFill>
              </a:defRPr>
            </a:lvl5pPr>
            <a:lvl6pPr marL="2743173" indent="0">
              <a:buNone/>
              <a:defRPr sz="1920">
                <a:solidFill>
                  <a:schemeClr val="tx1">
                    <a:tint val="75000"/>
                  </a:schemeClr>
                </a:solidFill>
              </a:defRPr>
            </a:lvl6pPr>
            <a:lvl7pPr marL="3291807" indent="0">
              <a:buNone/>
              <a:defRPr sz="1920">
                <a:solidFill>
                  <a:schemeClr val="tx1">
                    <a:tint val="75000"/>
                  </a:schemeClr>
                </a:solidFill>
              </a:defRPr>
            </a:lvl7pPr>
            <a:lvl8pPr marL="3840441" indent="0">
              <a:buNone/>
              <a:defRPr sz="1920">
                <a:solidFill>
                  <a:schemeClr val="tx1">
                    <a:tint val="75000"/>
                  </a:schemeClr>
                </a:solidFill>
              </a:defRPr>
            </a:lvl8pPr>
            <a:lvl9pPr marL="4389076" indent="0">
              <a:buNone/>
              <a:defRPr sz="192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B175806-2C37-49B4-96D9-4F969465D799}" type="datetimeFigureOut">
              <a:rPr lang="en-US" smtClean="0"/>
              <a:t>5/20/2021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6200348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2190750"/>
            <a:ext cx="518160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0750"/>
            <a:ext cx="518160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B175806-2C37-49B4-96D9-4F969465D799}" type="datetimeFigureOut">
              <a:rPr lang="en-US" smtClean="0"/>
              <a:t>5/20/2021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34904117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8152"/>
            <a:ext cx="10515600" cy="1590676"/>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91" y="2017396"/>
            <a:ext cx="5157787" cy="988694"/>
          </a:xfrm>
        </p:spPr>
        <p:txBody>
          <a:bodyPr anchor="b"/>
          <a:lstStyle>
            <a:lvl1pPr marL="0" indent="0">
              <a:buNone/>
              <a:defRPr sz="2880" b="1"/>
            </a:lvl1pPr>
            <a:lvl2pPr marL="548635" indent="0">
              <a:buNone/>
              <a:defRPr sz="2400" b="1"/>
            </a:lvl2pPr>
            <a:lvl3pPr marL="1097269" indent="0">
              <a:buNone/>
              <a:defRPr sz="2160" b="1"/>
            </a:lvl3pPr>
            <a:lvl4pPr marL="1645904" indent="0">
              <a:buNone/>
              <a:defRPr sz="1920" b="1"/>
            </a:lvl4pPr>
            <a:lvl5pPr marL="2194538" indent="0">
              <a:buNone/>
              <a:defRPr sz="1920" b="1"/>
            </a:lvl5pPr>
            <a:lvl6pPr marL="2743173" indent="0">
              <a:buNone/>
              <a:defRPr sz="1920" b="1"/>
            </a:lvl6pPr>
            <a:lvl7pPr marL="3291807" indent="0">
              <a:buNone/>
              <a:defRPr sz="1920" b="1"/>
            </a:lvl7pPr>
            <a:lvl8pPr marL="3840441" indent="0">
              <a:buNone/>
              <a:defRPr sz="1920" b="1"/>
            </a:lvl8pPr>
            <a:lvl9pPr marL="4389076" indent="0">
              <a:buNone/>
              <a:defRPr sz="1920" b="1"/>
            </a:lvl9pPr>
          </a:lstStyle>
          <a:p>
            <a:pPr lvl="0"/>
            <a:r>
              <a:rPr lang="en-US"/>
              <a:t>Click to edit Master text styles</a:t>
            </a:r>
          </a:p>
        </p:txBody>
      </p:sp>
      <p:sp>
        <p:nvSpPr>
          <p:cNvPr id="4" name="Content Placeholder 3"/>
          <p:cNvSpPr>
            <a:spLocks noGrp="1"/>
          </p:cNvSpPr>
          <p:nvPr>
            <p:ph sz="half" idx="2"/>
          </p:nvPr>
        </p:nvSpPr>
        <p:spPr>
          <a:xfrm>
            <a:off x="839791" y="3006090"/>
            <a:ext cx="5157787"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2017396"/>
            <a:ext cx="5183188" cy="988694"/>
          </a:xfrm>
        </p:spPr>
        <p:txBody>
          <a:bodyPr anchor="b"/>
          <a:lstStyle>
            <a:lvl1pPr marL="0" indent="0">
              <a:buNone/>
              <a:defRPr sz="2880" b="1"/>
            </a:lvl1pPr>
            <a:lvl2pPr marL="548635" indent="0">
              <a:buNone/>
              <a:defRPr sz="2400" b="1"/>
            </a:lvl2pPr>
            <a:lvl3pPr marL="1097269" indent="0">
              <a:buNone/>
              <a:defRPr sz="2160" b="1"/>
            </a:lvl3pPr>
            <a:lvl4pPr marL="1645904" indent="0">
              <a:buNone/>
              <a:defRPr sz="1920" b="1"/>
            </a:lvl4pPr>
            <a:lvl5pPr marL="2194538" indent="0">
              <a:buNone/>
              <a:defRPr sz="1920" b="1"/>
            </a:lvl5pPr>
            <a:lvl6pPr marL="2743173" indent="0">
              <a:buNone/>
              <a:defRPr sz="1920" b="1"/>
            </a:lvl6pPr>
            <a:lvl7pPr marL="3291807" indent="0">
              <a:buNone/>
              <a:defRPr sz="1920" b="1"/>
            </a:lvl7pPr>
            <a:lvl8pPr marL="3840441" indent="0">
              <a:buNone/>
              <a:defRPr sz="1920" b="1"/>
            </a:lvl8pPr>
            <a:lvl9pPr marL="4389076" indent="0">
              <a:buNone/>
              <a:defRPr sz="1920" b="1"/>
            </a:lvl9pPr>
          </a:lstStyle>
          <a:p>
            <a:pPr lvl="0"/>
            <a:r>
              <a:rPr lang="en-US"/>
              <a:t>Click to edit Master text styles</a:t>
            </a:r>
          </a:p>
        </p:txBody>
      </p:sp>
      <p:sp>
        <p:nvSpPr>
          <p:cNvPr id="6" name="Content Placeholder 5"/>
          <p:cNvSpPr>
            <a:spLocks noGrp="1"/>
          </p:cNvSpPr>
          <p:nvPr>
            <p:ph sz="quarter" idx="4"/>
          </p:nvPr>
        </p:nvSpPr>
        <p:spPr>
          <a:xfrm>
            <a:off x="6172201" y="3006090"/>
            <a:ext cx="5183188"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B175806-2C37-49B4-96D9-4F969465D799}" type="datetimeFigureOut">
              <a:rPr lang="en-US" smtClean="0"/>
              <a:t>5/20/2021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2760301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B175806-2C37-49B4-96D9-4F969465D799}" type="datetimeFigureOut">
              <a:rPr lang="en-US" smtClean="0"/>
              <a:t>5/20/2021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219618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175806-2C37-49B4-96D9-4F969465D799}" type="datetimeFigureOut">
              <a:rPr lang="en-US" smtClean="0"/>
              <a:t>5/20/2021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323179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548640"/>
            <a:ext cx="3932237" cy="1920240"/>
          </a:xfrm>
        </p:spPr>
        <p:txBody>
          <a:bodyPr anchor="b"/>
          <a:lstStyle>
            <a:lvl1pPr>
              <a:defRPr sz="3840"/>
            </a:lvl1pPr>
          </a:lstStyle>
          <a:p>
            <a:r>
              <a:rPr lang="en-US"/>
              <a:t>Click to edit Master title style</a:t>
            </a:r>
            <a:endParaRPr lang="en-US" dirty="0"/>
          </a:p>
        </p:txBody>
      </p:sp>
      <p:sp>
        <p:nvSpPr>
          <p:cNvPr id="3" name="Content Placeholder 2"/>
          <p:cNvSpPr>
            <a:spLocks noGrp="1"/>
          </p:cNvSpPr>
          <p:nvPr>
            <p:ph idx="1"/>
          </p:nvPr>
        </p:nvSpPr>
        <p:spPr>
          <a:xfrm>
            <a:off x="5183188" y="1184913"/>
            <a:ext cx="6172200" cy="5848350"/>
          </a:xfrm>
        </p:spPr>
        <p:txBody>
          <a:bodyPr/>
          <a:lstStyle>
            <a:lvl1pPr>
              <a:defRPr sz="3840"/>
            </a:lvl1pPr>
            <a:lvl2pPr>
              <a:defRPr sz="3360"/>
            </a:lvl2pPr>
            <a:lvl3pPr>
              <a:defRPr sz="288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90" y="2468880"/>
            <a:ext cx="3932237" cy="4573906"/>
          </a:xfrm>
        </p:spPr>
        <p:txBody>
          <a:bodyPr/>
          <a:lstStyle>
            <a:lvl1pPr marL="0" indent="0">
              <a:buNone/>
              <a:defRPr sz="1920"/>
            </a:lvl1pPr>
            <a:lvl2pPr marL="548635" indent="0">
              <a:buNone/>
              <a:defRPr sz="1680"/>
            </a:lvl2pPr>
            <a:lvl3pPr marL="1097269" indent="0">
              <a:buNone/>
              <a:defRPr sz="1440"/>
            </a:lvl3pPr>
            <a:lvl4pPr marL="1645904" indent="0">
              <a:buNone/>
              <a:defRPr sz="1200"/>
            </a:lvl4pPr>
            <a:lvl5pPr marL="2194538" indent="0">
              <a:buNone/>
              <a:defRPr sz="1200"/>
            </a:lvl5pPr>
            <a:lvl6pPr marL="2743173" indent="0">
              <a:buNone/>
              <a:defRPr sz="1200"/>
            </a:lvl6pPr>
            <a:lvl7pPr marL="3291807" indent="0">
              <a:buNone/>
              <a:defRPr sz="1200"/>
            </a:lvl7pPr>
            <a:lvl8pPr marL="3840441" indent="0">
              <a:buNone/>
              <a:defRPr sz="1200"/>
            </a:lvl8pPr>
            <a:lvl9pPr marL="4389076"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6B175806-2C37-49B4-96D9-4F969465D799}" type="datetimeFigureOut">
              <a:rPr lang="en-US" smtClean="0"/>
              <a:t>5/20/2021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10395036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548640"/>
            <a:ext cx="3932237" cy="1920240"/>
          </a:xfrm>
        </p:spPr>
        <p:txBody>
          <a:bodyPr anchor="b"/>
          <a:lstStyle>
            <a:lvl1pPr>
              <a:defRPr sz="384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1184913"/>
            <a:ext cx="6172200" cy="5848350"/>
          </a:xfrm>
        </p:spPr>
        <p:txBody>
          <a:bodyPr anchor="t"/>
          <a:lstStyle>
            <a:lvl1pPr marL="0" indent="0">
              <a:buNone/>
              <a:defRPr sz="3840"/>
            </a:lvl1pPr>
            <a:lvl2pPr marL="548635" indent="0">
              <a:buNone/>
              <a:defRPr sz="3360"/>
            </a:lvl2pPr>
            <a:lvl3pPr marL="1097269" indent="0">
              <a:buNone/>
              <a:defRPr sz="2880"/>
            </a:lvl3pPr>
            <a:lvl4pPr marL="1645904" indent="0">
              <a:buNone/>
              <a:defRPr sz="2400"/>
            </a:lvl4pPr>
            <a:lvl5pPr marL="2194538" indent="0">
              <a:buNone/>
              <a:defRPr sz="2400"/>
            </a:lvl5pPr>
            <a:lvl6pPr marL="2743173" indent="0">
              <a:buNone/>
              <a:defRPr sz="2400"/>
            </a:lvl6pPr>
            <a:lvl7pPr marL="3291807" indent="0">
              <a:buNone/>
              <a:defRPr sz="2400"/>
            </a:lvl7pPr>
            <a:lvl8pPr marL="3840441" indent="0">
              <a:buNone/>
              <a:defRPr sz="2400"/>
            </a:lvl8pPr>
            <a:lvl9pPr marL="4389076" indent="0">
              <a:buNone/>
              <a:defRPr sz="2400"/>
            </a:lvl9pPr>
          </a:lstStyle>
          <a:p>
            <a:r>
              <a:rPr lang="en-US"/>
              <a:t>Click icon to add picture</a:t>
            </a:r>
            <a:endParaRPr lang="en-US" dirty="0"/>
          </a:p>
        </p:txBody>
      </p:sp>
      <p:sp>
        <p:nvSpPr>
          <p:cNvPr id="4" name="Text Placeholder 3"/>
          <p:cNvSpPr>
            <a:spLocks noGrp="1"/>
          </p:cNvSpPr>
          <p:nvPr>
            <p:ph type="body" sz="half" idx="2"/>
          </p:nvPr>
        </p:nvSpPr>
        <p:spPr>
          <a:xfrm>
            <a:off x="839790" y="2468880"/>
            <a:ext cx="3932237" cy="4573906"/>
          </a:xfrm>
        </p:spPr>
        <p:txBody>
          <a:bodyPr/>
          <a:lstStyle>
            <a:lvl1pPr marL="0" indent="0">
              <a:buNone/>
              <a:defRPr sz="1920"/>
            </a:lvl1pPr>
            <a:lvl2pPr marL="548635" indent="0">
              <a:buNone/>
              <a:defRPr sz="1680"/>
            </a:lvl2pPr>
            <a:lvl3pPr marL="1097269" indent="0">
              <a:buNone/>
              <a:defRPr sz="1440"/>
            </a:lvl3pPr>
            <a:lvl4pPr marL="1645904" indent="0">
              <a:buNone/>
              <a:defRPr sz="1200"/>
            </a:lvl4pPr>
            <a:lvl5pPr marL="2194538" indent="0">
              <a:buNone/>
              <a:defRPr sz="1200"/>
            </a:lvl5pPr>
            <a:lvl6pPr marL="2743173" indent="0">
              <a:buNone/>
              <a:defRPr sz="1200"/>
            </a:lvl6pPr>
            <a:lvl7pPr marL="3291807" indent="0">
              <a:buNone/>
              <a:defRPr sz="1200"/>
            </a:lvl7pPr>
            <a:lvl8pPr marL="3840441" indent="0">
              <a:buNone/>
              <a:defRPr sz="1200"/>
            </a:lvl8pPr>
            <a:lvl9pPr marL="4389076"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6B175806-2C37-49B4-96D9-4F969465D799}" type="datetimeFigureOut">
              <a:rPr lang="en-US" smtClean="0"/>
              <a:t>5/20/2021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4768029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175806-2C37-49B4-96D9-4F969465D799}" type="datetimeFigureOut">
              <a:rPr lang="en-US" smtClean="0"/>
              <a:t>5/20/2021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3511519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438150"/>
            <a:ext cx="2628900" cy="697420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438150"/>
            <a:ext cx="7734300" cy="697420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175806-2C37-49B4-96D9-4F969465D799}" type="datetimeFigureOut">
              <a:rPr lang="en-US" smtClean="0"/>
              <a:t>5/20/2021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1713344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438152"/>
            <a:ext cx="10515600" cy="159067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2190750"/>
            <a:ext cx="10515600" cy="522160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7627623"/>
            <a:ext cx="2743200" cy="438150"/>
          </a:xfrm>
          <a:prstGeom prst="rect">
            <a:avLst/>
          </a:prstGeom>
        </p:spPr>
        <p:txBody>
          <a:bodyPr vert="horz" lIns="91440" tIns="45720" rIns="91440" bIns="45720" rtlCol="0" anchor="ctr"/>
          <a:lstStyle>
            <a:lvl1pPr algn="l">
              <a:defRPr sz="1440">
                <a:solidFill>
                  <a:schemeClr val="tx1">
                    <a:tint val="75000"/>
                  </a:schemeClr>
                </a:solidFill>
              </a:defRPr>
            </a:lvl1pPr>
          </a:lstStyle>
          <a:p>
            <a:fld id="{6B175806-2C37-49B4-96D9-4F969465D799}" type="datetimeFigureOut">
              <a:rPr lang="en-US" smtClean="0"/>
              <a:t>5/20/2021</a:t>
            </a:fld>
            <a:endParaRPr lang="en-US"/>
          </a:p>
        </p:txBody>
      </p:sp>
      <p:sp>
        <p:nvSpPr>
          <p:cNvPr id="5" name="Footer Placeholder 4"/>
          <p:cNvSpPr>
            <a:spLocks noGrp="1"/>
          </p:cNvSpPr>
          <p:nvPr>
            <p:ph type="ftr" sz="quarter" idx="3"/>
          </p:nvPr>
        </p:nvSpPr>
        <p:spPr>
          <a:xfrm>
            <a:off x="4038600" y="7627623"/>
            <a:ext cx="4114800" cy="438150"/>
          </a:xfrm>
          <a:prstGeom prst="rect">
            <a:avLst/>
          </a:prstGeom>
        </p:spPr>
        <p:txBody>
          <a:bodyPr vert="horz" lIns="91440" tIns="45720" rIns="91440" bIns="45720" rtlCol="0" anchor="ctr"/>
          <a:lstStyle>
            <a:lvl1pPr algn="ctr">
              <a:defRPr sz="144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7627623"/>
            <a:ext cx="2743200" cy="438150"/>
          </a:xfrm>
          <a:prstGeom prst="rect">
            <a:avLst/>
          </a:prstGeom>
        </p:spPr>
        <p:txBody>
          <a:bodyPr vert="horz" lIns="91440" tIns="45720" rIns="91440" bIns="45720" rtlCol="0" anchor="ctr"/>
          <a:lstStyle>
            <a:lvl1pPr algn="r">
              <a:defRPr sz="1440">
                <a:solidFill>
                  <a:schemeClr val="tx1">
                    <a:tint val="75000"/>
                  </a:schemeClr>
                </a:solidFill>
              </a:defRPr>
            </a:lvl1pPr>
          </a:lstStyle>
          <a:p>
            <a:fld id="{F1B34B4A-DE30-4922-A60A-B2E4D7F34016}" type="slidenum">
              <a:rPr lang="en-US" smtClean="0"/>
              <a:t>‹#›</a:t>
            </a:fld>
            <a:endParaRPr lang="en-US"/>
          </a:p>
        </p:txBody>
      </p:sp>
    </p:spTree>
    <p:extLst>
      <p:ext uri="{BB962C8B-B14F-4D97-AF65-F5344CB8AC3E}">
        <p14:creationId xmlns:p14="http://schemas.microsoft.com/office/powerpoint/2010/main" val="9894405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097269"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17" indent="-274317" algn="l" defTabSz="1097269"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52" indent="-274317" algn="l" defTabSz="1097269"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587" indent="-274317" algn="l" defTabSz="1097269"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21" indent="-274317" algn="l" defTabSz="1097269"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56" indent="-274317" algn="l" defTabSz="1097269"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489" indent="-274317" algn="l" defTabSz="1097269"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24" indent="-274317" algn="l" defTabSz="1097269"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759" indent="-274317" algn="l" defTabSz="1097269"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93" indent="-274317" algn="l" defTabSz="1097269"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269" rtl="0" eaLnBrk="1" latinLnBrk="0" hangingPunct="1">
        <a:defRPr sz="2160" kern="1200">
          <a:solidFill>
            <a:schemeClr val="tx1"/>
          </a:solidFill>
          <a:latin typeface="+mn-lt"/>
          <a:ea typeface="+mn-ea"/>
          <a:cs typeface="+mn-cs"/>
        </a:defRPr>
      </a:lvl1pPr>
      <a:lvl2pPr marL="548635" algn="l" defTabSz="1097269" rtl="0" eaLnBrk="1" latinLnBrk="0" hangingPunct="1">
        <a:defRPr sz="2160" kern="1200">
          <a:solidFill>
            <a:schemeClr val="tx1"/>
          </a:solidFill>
          <a:latin typeface="+mn-lt"/>
          <a:ea typeface="+mn-ea"/>
          <a:cs typeface="+mn-cs"/>
        </a:defRPr>
      </a:lvl2pPr>
      <a:lvl3pPr marL="1097269" algn="l" defTabSz="1097269" rtl="0" eaLnBrk="1" latinLnBrk="0" hangingPunct="1">
        <a:defRPr sz="2160" kern="1200">
          <a:solidFill>
            <a:schemeClr val="tx1"/>
          </a:solidFill>
          <a:latin typeface="+mn-lt"/>
          <a:ea typeface="+mn-ea"/>
          <a:cs typeface="+mn-cs"/>
        </a:defRPr>
      </a:lvl3pPr>
      <a:lvl4pPr marL="1645904" algn="l" defTabSz="1097269" rtl="0" eaLnBrk="1" latinLnBrk="0" hangingPunct="1">
        <a:defRPr sz="2160" kern="1200">
          <a:solidFill>
            <a:schemeClr val="tx1"/>
          </a:solidFill>
          <a:latin typeface="+mn-lt"/>
          <a:ea typeface="+mn-ea"/>
          <a:cs typeface="+mn-cs"/>
        </a:defRPr>
      </a:lvl4pPr>
      <a:lvl5pPr marL="2194538" algn="l" defTabSz="1097269" rtl="0" eaLnBrk="1" latinLnBrk="0" hangingPunct="1">
        <a:defRPr sz="2160" kern="1200">
          <a:solidFill>
            <a:schemeClr val="tx1"/>
          </a:solidFill>
          <a:latin typeface="+mn-lt"/>
          <a:ea typeface="+mn-ea"/>
          <a:cs typeface="+mn-cs"/>
        </a:defRPr>
      </a:lvl5pPr>
      <a:lvl6pPr marL="2743173" algn="l" defTabSz="1097269" rtl="0" eaLnBrk="1" latinLnBrk="0" hangingPunct="1">
        <a:defRPr sz="2160" kern="1200">
          <a:solidFill>
            <a:schemeClr val="tx1"/>
          </a:solidFill>
          <a:latin typeface="+mn-lt"/>
          <a:ea typeface="+mn-ea"/>
          <a:cs typeface="+mn-cs"/>
        </a:defRPr>
      </a:lvl6pPr>
      <a:lvl7pPr marL="3291807" algn="l" defTabSz="1097269" rtl="0" eaLnBrk="1" latinLnBrk="0" hangingPunct="1">
        <a:defRPr sz="2160" kern="1200">
          <a:solidFill>
            <a:schemeClr val="tx1"/>
          </a:solidFill>
          <a:latin typeface="+mn-lt"/>
          <a:ea typeface="+mn-ea"/>
          <a:cs typeface="+mn-cs"/>
        </a:defRPr>
      </a:lvl7pPr>
      <a:lvl8pPr marL="3840441" algn="l" defTabSz="1097269" rtl="0" eaLnBrk="1" latinLnBrk="0" hangingPunct="1">
        <a:defRPr sz="2160" kern="1200">
          <a:solidFill>
            <a:schemeClr val="tx1"/>
          </a:solidFill>
          <a:latin typeface="+mn-lt"/>
          <a:ea typeface="+mn-ea"/>
          <a:cs typeface="+mn-cs"/>
        </a:defRPr>
      </a:lvl8pPr>
      <a:lvl9pPr marL="4389076" algn="l" defTabSz="1097269" rtl="0" eaLnBrk="1" latinLnBrk="0" hangingPunct="1">
        <a:defRPr sz="21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microsoft.com/office/2007/relationships/hdphoto" Target="../media/hdphoto6.wdp"/><Relationship Id="rId3" Type="http://schemas.microsoft.com/office/2007/relationships/hdphoto" Target="../media/hdphoto1.wdp"/><Relationship Id="rId7" Type="http://schemas.microsoft.com/office/2007/relationships/hdphoto" Target="../media/hdphoto3.wdp"/><Relationship Id="rId12"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11" Type="http://schemas.microsoft.com/office/2007/relationships/hdphoto" Target="../media/hdphoto5.wdp"/><Relationship Id="rId5" Type="http://schemas.microsoft.com/office/2007/relationships/hdphoto" Target="../media/hdphoto2.wdp"/><Relationship Id="rId10" Type="http://schemas.openxmlformats.org/officeDocument/2006/relationships/image" Target="../media/image5.png"/><Relationship Id="rId4" Type="http://schemas.openxmlformats.org/officeDocument/2006/relationships/image" Target="../media/image2.png"/><Relationship Id="rId9" Type="http://schemas.microsoft.com/office/2007/relationships/hdphoto" Target="../media/hdphoto4.wdp"/></Relationships>
</file>

<file path=ppt/slides/_rels/slide2.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7.png"/><Relationship Id="rId1" Type="http://schemas.openxmlformats.org/officeDocument/2006/relationships/slideLayout" Target="../slideLayouts/slideLayout7.xml"/><Relationship Id="rId5" Type="http://schemas.microsoft.com/office/2007/relationships/hdphoto" Target="../media/hdphoto8.wdp"/><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8393DC3A-6AA8-4DD2-A2FA-D5E146E4803D}"/>
              </a:ext>
            </a:extLst>
          </p:cNvPr>
          <p:cNvSpPr txBox="1"/>
          <p:nvPr/>
        </p:nvSpPr>
        <p:spPr>
          <a:xfrm>
            <a:off x="523784" y="1280605"/>
            <a:ext cx="10022889" cy="3600986"/>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1</a:t>
            </a:r>
            <a:r>
              <a:rPr lang="en-US" sz="2400" baseline="30000" dirty="0">
                <a:latin typeface="Times New Roman" panose="02020603050405020304" pitchFamily="18" charset="0"/>
                <a:cs typeface="Times New Roman" panose="02020603050405020304" pitchFamily="18" charset="0"/>
              </a:rPr>
              <a:t>ST &amp; 2ND </a:t>
            </a:r>
            <a:r>
              <a:rPr lang="en-US" sz="2400" dirty="0">
                <a:latin typeface="Times New Roman" panose="02020603050405020304" pitchFamily="18" charset="0"/>
                <a:cs typeface="Times New Roman" panose="02020603050405020304" pitchFamily="18" charset="0"/>
              </a:rPr>
              <a:t> Grade Word Math Problem </a:t>
            </a:r>
            <a:r>
              <a:rPr lang="en-US" sz="2400" b="1" dirty="0">
                <a:latin typeface="Times New Roman" panose="02020603050405020304" pitchFamily="18" charset="0"/>
                <a:cs typeface="Times New Roman" panose="02020603050405020304" pitchFamily="18" charset="0"/>
              </a:rPr>
              <a:t>7</a:t>
            </a: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r>
              <a:rPr lang="en-US" sz="2400" b="1" dirty="0">
                <a:latin typeface="Times New Roman" panose="02020603050405020304" pitchFamily="18" charset="0"/>
                <a:cs typeface="Times New Roman" panose="02020603050405020304" pitchFamily="18" charset="0"/>
              </a:rPr>
              <a:t>LESSON  1  </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The Easter bunny hide </a:t>
            </a:r>
            <a:r>
              <a:rPr lang="en-US" sz="2400" b="1" dirty="0">
                <a:latin typeface="Times New Roman" panose="02020603050405020304" pitchFamily="18" charset="0"/>
                <a:cs typeface="Times New Roman" panose="02020603050405020304" pitchFamily="18" charset="0"/>
              </a:rPr>
              <a:t>24</a:t>
            </a:r>
            <a:r>
              <a:rPr lang="en-US" sz="2400" dirty="0">
                <a:latin typeface="Times New Roman" panose="02020603050405020304" pitchFamily="18" charset="0"/>
                <a:cs typeface="Times New Roman" panose="02020603050405020304" pitchFamily="18" charset="0"/>
              </a:rPr>
              <a:t> eggs.  The children could only find </a:t>
            </a:r>
            <a:r>
              <a:rPr lang="en-US" sz="2400" b="1" dirty="0">
                <a:latin typeface="Times New Roman" panose="02020603050405020304" pitchFamily="18" charset="0"/>
                <a:cs typeface="Times New Roman" panose="02020603050405020304" pitchFamily="18" charset="0"/>
              </a:rPr>
              <a:t>17 </a:t>
            </a:r>
            <a:r>
              <a:rPr lang="en-US" sz="2400" dirty="0">
                <a:latin typeface="Times New Roman" panose="02020603050405020304" pitchFamily="18" charset="0"/>
                <a:cs typeface="Times New Roman" panose="02020603050405020304" pitchFamily="18" charset="0"/>
              </a:rPr>
              <a:t>eggs.  How many eggs were not found___?</a:t>
            </a:r>
          </a:p>
          <a:p>
            <a:endParaRPr lang="en-US" sz="2400" b="1" dirty="0">
              <a:latin typeface="Times New Roman" panose="02020603050405020304" pitchFamily="18" charset="0"/>
              <a:cs typeface="Times New Roman" panose="02020603050405020304" pitchFamily="18" charset="0"/>
            </a:endParaRPr>
          </a:p>
          <a:p>
            <a:endParaRPr lang="en-US" b="1" dirty="0"/>
          </a:p>
          <a:p>
            <a:endParaRPr lang="en-US" dirty="0"/>
          </a:p>
        </p:txBody>
      </p:sp>
      <p:sp>
        <p:nvSpPr>
          <p:cNvPr id="15" name="Rectangle 14">
            <a:extLst>
              <a:ext uri="{FF2B5EF4-FFF2-40B4-BE49-F238E27FC236}">
                <a16:creationId xmlns:a16="http://schemas.microsoft.com/office/drawing/2014/main" id="{A809D084-9313-4153-A5DB-2EEDAEE03168}"/>
              </a:ext>
            </a:extLst>
          </p:cNvPr>
          <p:cNvSpPr/>
          <p:nvPr/>
        </p:nvSpPr>
        <p:spPr>
          <a:xfrm>
            <a:off x="523783" y="5527922"/>
            <a:ext cx="4900474" cy="153583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4" name="Rectangle 23">
            <a:extLst>
              <a:ext uri="{FF2B5EF4-FFF2-40B4-BE49-F238E27FC236}">
                <a16:creationId xmlns:a16="http://schemas.microsoft.com/office/drawing/2014/main" id="{63AEBF28-D601-4FBF-857A-9BA3CE2A202E}"/>
              </a:ext>
            </a:extLst>
          </p:cNvPr>
          <p:cNvSpPr/>
          <p:nvPr/>
        </p:nvSpPr>
        <p:spPr>
          <a:xfrm>
            <a:off x="6002786" y="5527922"/>
            <a:ext cx="4900474" cy="153583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Text Box 3">
            <a:extLst>
              <a:ext uri="{FF2B5EF4-FFF2-40B4-BE49-F238E27FC236}">
                <a16:creationId xmlns:a16="http://schemas.microsoft.com/office/drawing/2014/main" id="{B82C2389-1047-4F67-827B-BAE87514D43E}"/>
              </a:ext>
            </a:extLst>
          </p:cNvPr>
          <p:cNvSpPr txBox="1"/>
          <p:nvPr/>
        </p:nvSpPr>
        <p:spPr>
          <a:xfrm>
            <a:off x="634753" y="5074728"/>
            <a:ext cx="3085225" cy="453193"/>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Eggs that are hidden</a:t>
            </a:r>
            <a:endParaRPr lang="en-US" sz="2400" dirty="0">
              <a:latin typeface="Times New Roman" panose="02020603050405020304" pitchFamily="18" charset="0"/>
              <a:ea typeface="Calibri" panose="020F0502020204030204" pitchFamily="34" charset="0"/>
            </a:endParaRPr>
          </a:p>
        </p:txBody>
      </p:sp>
      <p:sp>
        <p:nvSpPr>
          <p:cNvPr id="26" name="Text Box 3">
            <a:extLst>
              <a:ext uri="{FF2B5EF4-FFF2-40B4-BE49-F238E27FC236}">
                <a16:creationId xmlns:a16="http://schemas.microsoft.com/office/drawing/2014/main" id="{5445CC56-A644-4F9F-B6C2-6B37189B6915}"/>
              </a:ext>
            </a:extLst>
          </p:cNvPr>
          <p:cNvSpPr txBox="1"/>
          <p:nvPr/>
        </p:nvSpPr>
        <p:spPr>
          <a:xfrm>
            <a:off x="6624084" y="5078082"/>
            <a:ext cx="4279176" cy="453193"/>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Easter eggs that are still hidden</a:t>
            </a:r>
            <a:endParaRPr lang="en-US" sz="2400" dirty="0">
              <a:latin typeface="Times New Roman" panose="02020603050405020304" pitchFamily="18" charset="0"/>
              <a:ea typeface="Calibri" panose="020F0502020204030204" pitchFamily="34" charset="0"/>
            </a:endParaRPr>
          </a:p>
        </p:txBody>
      </p:sp>
      <p:sp>
        <p:nvSpPr>
          <p:cNvPr id="27" name="Text Box 13">
            <a:extLst>
              <a:ext uri="{FF2B5EF4-FFF2-40B4-BE49-F238E27FC236}">
                <a16:creationId xmlns:a16="http://schemas.microsoft.com/office/drawing/2014/main" id="{231E8D66-96B4-4617-BEF7-75AEA87537B5}"/>
              </a:ext>
            </a:extLst>
          </p:cNvPr>
          <p:cNvSpPr txBox="1"/>
          <p:nvPr/>
        </p:nvSpPr>
        <p:spPr>
          <a:xfrm>
            <a:off x="4048218" y="4598417"/>
            <a:ext cx="2498306" cy="476308"/>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Hidden? ____</a:t>
            </a:r>
            <a:endParaRPr lang="en-US" sz="2400" dirty="0">
              <a:latin typeface="Times New Roman" panose="02020603050405020304" pitchFamily="18" charset="0"/>
              <a:ea typeface="Calibri" panose="020F0502020204030204" pitchFamily="34" charset="0"/>
            </a:endParaRPr>
          </a:p>
        </p:txBody>
      </p:sp>
      <p:cxnSp>
        <p:nvCxnSpPr>
          <p:cNvPr id="17" name="Straight Connector 16">
            <a:extLst>
              <a:ext uri="{FF2B5EF4-FFF2-40B4-BE49-F238E27FC236}">
                <a16:creationId xmlns:a16="http://schemas.microsoft.com/office/drawing/2014/main" id="{D9903DB7-F6D7-4B38-9372-797A2CAD38AD}"/>
              </a:ext>
            </a:extLst>
          </p:cNvPr>
          <p:cNvCxnSpPr>
            <a:cxnSpLocks/>
          </p:cNvCxnSpPr>
          <p:nvPr/>
        </p:nvCxnSpPr>
        <p:spPr>
          <a:xfrm flipH="1">
            <a:off x="3719975" y="5074727"/>
            <a:ext cx="328244" cy="453193"/>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F4D4208-96E7-4B65-8D83-E1A887A70253}"/>
              </a:ext>
            </a:extLst>
          </p:cNvPr>
          <p:cNvCxnSpPr/>
          <p:nvPr/>
        </p:nvCxnSpPr>
        <p:spPr>
          <a:xfrm>
            <a:off x="6488831" y="4654994"/>
            <a:ext cx="443883" cy="453193"/>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CBFC6B30-70FD-4D5A-917B-EA8B7CAC1A45}"/>
              </a:ext>
            </a:extLst>
          </p:cNvPr>
          <p:cNvSpPr txBox="1"/>
          <p:nvPr/>
        </p:nvSpPr>
        <p:spPr>
          <a:xfrm>
            <a:off x="7272293" y="492422"/>
            <a:ext cx="3630967" cy="1569660"/>
          </a:xfrm>
          <a:prstGeom prst="rect">
            <a:avLst/>
          </a:prstGeom>
          <a:noFill/>
        </p:spPr>
        <p:txBody>
          <a:bodyPr wrap="square" rtlCol="0">
            <a:spAutoFit/>
          </a:bodyPr>
          <a:lstStyle/>
          <a:p>
            <a:pPr algn="l"/>
            <a:r>
              <a:rPr lang="en-US" sz="2400" dirty="0">
                <a:latin typeface="Times New Roman" panose="02020603050405020304" pitchFamily="18" charset="0"/>
                <a:cs typeface="Times New Roman" panose="02020603050405020304" pitchFamily="18" charset="0"/>
              </a:rPr>
              <a:t>To duplicate click on the object and then control D</a:t>
            </a:r>
          </a:p>
          <a:p>
            <a:pPr algn="l"/>
            <a:r>
              <a:rPr lang="en-US" sz="2400" dirty="0">
                <a:latin typeface="Times New Roman" panose="02020603050405020304" pitchFamily="18" charset="0"/>
                <a:cs typeface="Times New Roman" panose="02020603050405020304" pitchFamily="18" charset="0"/>
              </a:rPr>
              <a:t>Or you may move the object with your mouse.</a:t>
            </a:r>
          </a:p>
        </p:txBody>
      </p:sp>
      <p:pic>
        <p:nvPicPr>
          <p:cNvPr id="11" name="Picture 10">
            <a:extLst>
              <a:ext uri="{FF2B5EF4-FFF2-40B4-BE49-F238E27FC236}">
                <a16:creationId xmlns:a16="http://schemas.microsoft.com/office/drawing/2014/main" id="{2ECE1478-EFE1-4EB2-BF92-D8664970FA8B}"/>
              </a:ext>
            </a:extLst>
          </p:cNvPr>
          <p:cNvPicPr/>
          <p:nvPr/>
        </p:nvPicPr>
        <p:blipFill>
          <a:blip r:embed="rId2" cstate="print">
            <a:extLst>
              <a:ext uri="{BEBA8EAE-BF5A-486C-A8C5-ECC9F3942E4B}">
                <a14:imgProps xmlns:a14="http://schemas.microsoft.com/office/drawing/2010/main">
                  <a14:imgLayer r:embed="rId3">
                    <a14:imgEffect>
                      <a14:backgroundRemoval t="0" b="100000" l="2041" r="100000"/>
                    </a14:imgEffect>
                  </a14:imgLayer>
                </a14:imgProps>
              </a:ext>
              <a:ext uri="{28A0092B-C50C-407E-A947-70E740481C1C}">
                <a14:useLocalDpi xmlns:a14="http://schemas.microsoft.com/office/drawing/2010/main" val="0"/>
              </a:ext>
            </a:extLst>
          </a:blip>
          <a:stretch>
            <a:fillRect/>
          </a:stretch>
        </p:blipFill>
        <p:spPr>
          <a:xfrm>
            <a:off x="1031267" y="5710044"/>
            <a:ext cx="284480" cy="335280"/>
          </a:xfrm>
          <a:prstGeom prst="rect">
            <a:avLst/>
          </a:prstGeom>
        </p:spPr>
      </p:pic>
      <p:pic>
        <p:nvPicPr>
          <p:cNvPr id="12" name="Picture 11">
            <a:extLst>
              <a:ext uri="{FF2B5EF4-FFF2-40B4-BE49-F238E27FC236}">
                <a16:creationId xmlns:a16="http://schemas.microsoft.com/office/drawing/2014/main" id="{80F98FE9-7A68-40AD-9339-2DBF089C2E84}"/>
              </a:ext>
            </a:extLst>
          </p:cNvPr>
          <p:cNvPicPr/>
          <p:nvPr/>
        </p:nvPicPr>
        <p:blipFill>
          <a:blip r:embed="rId4" cstate="print">
            <a:extLst>
              <a:ext uri="{BEBA8EAE-BF5A-486C-A8C5-ECC9F3942E4B}">
                <a14:imgProps xmlns:a14="http://schemas.microsoft.com/office/drawing/2010/main">
                  <a14:imgLayer r:embed="rId5">
                    <a14:imgEffect>
                      <a14:backgroundRemoval t="0" b="99548" l="0" r="98844"/>
                    </a14:imgEffect>
                  </a14:imgLayer>
                </a14:imgProps>
              </a:ext>
              <a:ext uri="{28A0092B-C50C-407E-A947-70E740481C1C}">
                <a14:useLocalDpi xmlns:a14="http://schemas.microsoft.com/office/drawing/2010/main" val="0"/>
              </a:ext>
            </a:extLst>
          </a:blip>
          <a:stretch>
            <a:fillRect/>
          </a:stretch>
        </p:blipFill>
        <p:spPr>
          <a:xfrm>
            <a:off x="1427507" y="5717664"/>
            <a:ext cx="304800" cy="296545"/>
          </a:xfrm>
          <a:prstGeom prst="rect">
            <a:avLst/>
          </a:prstGeom>
        </p:spPr>
      </p:pic>
      <p:pic>
        <p:nvPicPr>
          <p:cNvPr id="13" name="Picture 12">
            <a:extLst>
              <a:ext uri="{FF2B5EF4-FFF2-40B4-BE49-F238E27FC236}">
                <a16:creationId xmlns:a16="http://schemas.microsoft.com/office/drawing/2014/main" id="{D1BDD223-74F0-44B2-893F-680D2FA3BB45}"/>
              </a:ext>
            </a:extLst>
          </p:cNvPr>
          <p:cNvPicPr/>
          <p:nvPr/>
        </p:nvPicPr>
        <p:blipFill>
          <a:blip r:embed="rId6" cstate="print">
            <a:extLst>
              <a:ext uri="{BEBA8EAE-BF5A-486C-A8C5-ECC9F3942E4B}">
                <a14:imgProps xmlns:a14="http://schemas.microsoft.com/office/drawing/2010/main">
                  <a14:imgLayer r:embed="rId7">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1830732" y="5732904"/>
            <a:ext cx="237490" cy="281940"/>
          </a:xfrm>
          <a:prstGeom prst="rect">
            <a:avLst/>
          </a:prstGeom>
        </p:spPr>
      </p:pic>
      <p:pic>
        <p:nvPicPr>
          <p:cNvPr id="16" name="Picture 15">
            <a:extLst>
              <a:ext uri="{FF2B5EF4-FFF2-40B4-BE49-F238E27FC236}">
                <a16:creationId xmlns:a16="http://schemas.microsoft.com/office/drawing/2014/main" id="{7224CDE5-B852-41F5-88C4-785007A91988}"/>
              </a:ext>
            </a:extLst>
          </p:cNvPr>
          <p:cNvPicPr/>
          <p:nvPr/>
        </p:nvPicPr>
        <p:blipFill>
          <a:blip r:embed="rId8" cstate="print">
            <a:extLst>
              <a:ext uri="{BEBA8EAE-BF5A-486C-A8C5-ECC9F3942E4B}">
                <a14:imgProps xmlns:a14="http://schemas.microsoft.com/office/drawing/2010/main">
                  <a14:imgLayer r:embed="rId9">
                    <a14:imgEffect>
                      <a14:backgroundRemoval t="0" b="100000" l="1389" r="100000"/>
                    </a14:imgEffect>
                  </a14:imgLayer>
                </a14:imgProps>
              </a:ext>
              <a:ext uri="{28A0092B-C50C-407E-A947-70E740481C1C}">
                <a14:useLocalDpi xmlns:a14="http://schemas.microsoft.com/office/drawing/2010/main" val="0"/>
              </a:ext>
            </a:extLst>
          </a:blip>
          <a:stretch>
            <a:fillRect/>
          </a:stretch>
        </p:blipFill>
        <p:spPr>
          <a:xfrm>
            <a:off x="2178077" y="5720204"/>
            <a:ext cx="243840" cy="309880"/>
          </a:xfrm>
          <a:prstGeom prst="rect">
            <a:avLst/>
          </a:prstGeom>
        </p:spPr>
      </p:pic>
      <p:pic>
        <p:nvPicPr>
          <p:cNvPr id="18" name="Picture 17">
            <a:extLst>
              <a:ext uri="{FF2B5EF4-FFF2-40B4-BE49-F238E27FC236}">
                <a16:creationId xmlns:a16="http://schemas.microsoft.com/office/drawing/2014/main" id="{68755F52-D529-4B46-9F23-ED60EB3C332F}"/>
              </a:ext>
            </a:extLst>
          </p:cNvPr>
          <p:cNvPicPr/>
          <p:nvPr/>
        </p:nvPicPr>
        <p:blipFill>
          <a:blip r:embed="rId2" cstate="print">
            <a:extLst>
              <a:ext uri="{BEBA8EAE-BF5A-486C-A8C5-ECC9F3942E4B}">
                <a14:imgProps xmlns:a14="http://schemas.microsoft.com/office/drawing/2010/main">
                  <a14:imgLayer r:embed="rId3">
                    <a14:imgEffect>
                      <a14:backgroundRemoval t="0" b="100000" l="2041" r="100000"/>
                    </a14:imgEffect>
                  </a14:imgLayer>
                </a14:imgProps>
              </a:ext>
              <a:ext uri="{28A0092B-C50C-407E-A947-70E740481C1C}">
                <a14:useLocalDpi xmlns:a14="http://schemas.microsoft.com/office/drawing/2010/main" val="0"/>
              </a:ext>
            </a:extLst>
          </a:blip>
          <a:stretch>
            <a:fillRect/>
          </a:stretch>
        </p:blipFill>
        <p:spPr>
          <a:xfrm>
            <a:off x="1404647" y="6357744"/>
            <a:ext cx="284480" cy="335280"/>
          </a:xfrm>
          <a:prstGeom prst="rect">
            <a:avLst/>
          </a:prstGeom>
        </p:spPr>
      </p:pic>
      <p:pic>
        <p:nvPicPr>
          <p:cNvPr id="19" name="Picture 18">
            <a:extLst>
              <a:ext uri="{FF2B5EF4-FFF2-40B4-BE49-F238E27FC236}">
                <a16:creationId xmlns:a16="http://schemas.microsoft.com/office/drawing/2014/main" id="{87520844-3503-40F4-A6B0-B2D95E93F03B}"/>
              </a:ext>
            </a:extLst>
          </p:cNvPr>
          <p:cNvPicPr/>
          <p:nvPr/>
        </p:nvPicPr>
        <p:blipFill>
          <a:blip r:embed="rId2" cstate="print">
            <a:extLst>
              <a:ext uri="{BEBA8EAE-BF5A-486C-A8C5-ECC9F3942E4B}">
                <a14:imgProps xmlns:a14="http://schemas.microsoft.com/office/drawing/2010/main">
                  <a14:imgLayer r:embed="rId3">
                    <a14:imgEffect>
                      <a14:backgroundRemoval t="0" b="100000" l="2041" r="100000"/>
                    </a14:imgEffect>
                  </a14:imgLayer>
                </a14:imgProps>
              </a:ext>
              <a:ext uri="{28A0092B-C50C-407E-A947-70E740481C1C}">
                <a14:useLocalDpi xmlns:a14="http://schemas.microsoft.com/office/drawing/2010/main" val="0"/>
              </a:ext>
            </a:extLst>
          </a:blip>
          <a:stretch>
            <a:fillRect/>
          </a:stretch>
        </p:blipFill>
        <p:spPr>
          <a:xfrm>
            <a:off x="2138707" y="6426324"/>
            <a:ext cx="284480" cy="335280"/>
          </a:xfrm>
          <a:prstGeom prst="rect">
            <a:avLst/>
          </a:prstGeom>
        </p:spPr>
      </p:pic>
      <p:pic>
        <p:nvPicPr>
          <p:cNvPr id="22" name="Picture 21">
            <a:extLst>
              <a:ext uri="{FF2B5EF4-FFF2-40B4-BE49-F238E27FC236}">
                <a16:creationId xmlns:a16="http://schemas.microsoft.com/office/drawing/2014/main" id="{FA3A5F63-DCA4-438F-8628-6D6206BF2ECE}"/>
              </a:ext>
            </a:extLst>
          </p:cNvPr>
          <p:cNvPicPr/>
          <p:nvPr/>
        </p:nvPicPr>
        <p:blipFill>
          <a:blip r:embed="rId2" cstate="print">
            <a:extLst>
              <a:ext uri="{BEBA8EAE-BF5A-486C-A8C5-ECC9F3942E4B}">
                <a14:imgProps xmlns:a14="http://schemas.microsoft.com/office/drawing/2010/main">
                  <a14:imgLayer r:embed="rId3">
                    <a14:imgEffect>
                      <a14:backgroundRemoval t="0" b="100000" l="2041" r="100000"/>
                    </a14:imgEffect>
                  </a14:imgLayer>
                </a14:imgProps>
              </a:ext>
              <a:ext uri="{28A0092B-C50C-407E-A947-70E740481C1C}">
                <a14:useLocalDpi xmlns:a14="http://schemas.microsoft.com/office/drawing/2010/main" val="0"/>
              </a:ext>
            </a:extLst>
          </a:blip>
          <a:stretch>
            <a:fillRect/>
          </a:stretch>
        </p:blipFill>
        <p:spPr>
          <a:xfrm>
            <a:off x="2463827" y="5678929"/>
            <a:ext cx="284480" cy="335280"/>
          </a:xfrm>
          <a:prstGeom prst="rect">
            <a:avLst/>
          </a:prstGeom>
        </p:spPr>
      </p:pic>
      <p:pic>
        <p:nvPicPr>
          <p:cNvPr id="23" name="Picture 22">
            <a:extLst>
              <a:ext uri="{FF2B5EF4-FFF2-40B4-BE49-F238E27FC236}">
                <a16:creationId xmlns:a16="http://schemas.microsoft.com/office/drawing/2014/main" id="{CB04DF03-52FF-4E18-8102-31667838F7AB}"/>
              </a:ext>
            </a:extLst>
          </p:cNvPr>
          <p:cNvPicPr/>
          <p:nvPr/>
        </p:nvPicPr>
        <p:blipFill>
          <a:blip r:embed="rId4" cstate="print">
            <a:extLst>
              <a:ext uri="{BEBA8EAE-BF5A-486C-A8C5-ECC9F3942E4B}">
                <a14:imgProps xmlns:a14="http://schemas.microsoft.com/office/drawing/2010/main">
                  <a14:imgLayer r:embed="rId5">
                    <a14:imgEffect>
                      <a14:backgroundRemoval t="0" b="99548" l="0" r="98844"/>
                    </a14:imgEffect>
                  </a14:imgLayer>
                </a14:imgProps>
              </a:ext>
              <a:ext uri="{28A0092B-C50C-407E-A947-70E740481C1C}">
                <a14:useLocalDpi xmlns:a14="http://schemas.microsoft.com/office/drawing/2010/main" val="0"/>
              </a:ext>
            </a:extLst>
          </a:blip>
          <a:stretch>
            <a:fillRect/>
          </a:stretch>
        </p:blipFill>
        <p:spPr>
          <a:xfrm>
            <a:off x="988087" y="6358379"/>
            <a:ext cx="304800" cy="296545"/>
          </a:xfrm>
          <a:prstGeom prst="rect">
            <a:avLst/>
          </a:prstGeom>
        </p:spPr>
      </p:pic>
      <p:pic>
        <p:nvPicPr>
          <p:cNvPr id="28" name="Picture 27">
            <a:extLst>
              <a:ext uri="{FF2B5EF4-FFF2-40B4-BE49-F238E27FC236}">
                <a16:creationId xmlns:a16="http://schemas.microsoft.com/office/drawing/2014/main" id="{512DE18E-49FC-4BBB-A83C-94DAD1C8E31D}"/>
              </a:ext>
            </a:extLst>
          </p:cNvPr>
          <p:cNvPicPr/>
          <p:nvPr/>
        </p:nvPicPr>
        <p:blipFill>
          <a:blip r:embed="rId4" cstate="print">
            <a:extLst>
              <a:ext uri="{BEBA8EAE-BF5A-486C-A8C5-ECC9F3942E4B}">
                <a14:imgProps xmlns:a14="http://schemas.microsoft.com/office/drawing/2010/main">
                  <a14:imgLayer r:embed="rId5">
                    <a14:imgEffect>
                      <a14:backgroundRemoval t="0" b="99548" l="0" r="98844"/>
                    </a14:imgEffect>
                  </a14:imgLayer>
                </a14:imgProps>
              </a:ext>
              <a:ext uri="{28A0092B-C50C-407E-A947-70E740481C1C}">
                <a14:useLocalDpi xmlns:a14="http://schemas.microsoft.com/office/drawing/2010/main" val="0"/>
              </a:ext>
            </a:extLst>
          </a:blip>
          <a:stretch>
            <a:fillRect/>
          </a:stretch>
        </p:blipFill>
        <p:spPr>
          <a:xfrm>
            <a:off x="2189507" y="6075804"/>
            <a:ext cx="304800" cy="296545"/>
          </a:xfrm>
          <a:prstGeom prst="rect">
            <a:avLst/>
          </a:prstGeom>
        </p:spPr>
      </p:pic>
      <p:pic>
        <p:nvPicPr>
          <p:cNvPr id="29" name="Picture 28">
            <a:extLst>
              <a:ext uri="{FF2B5EF4-FFF2-40B4-BE49-F238E27FC236}">
                <a16:creationId xmlns:a16="http://schemas.microsoft.com/office/drawing/2014/main" id="{49EAACC0-8B3F-4698-BFCC-411AABD8C697}"/>
              </a:ext>
            </a:extLst>
          </p:cNvPr>
          <p:cNvPicPr/>
          <p:nvPr/>
        </p:nvPicPr>
        <p:blipFill>
          <a:blip r:embed="rId4" cstate="print">
            <a:extLst>
              <a:ext uri="{BEBA8EAE-BF5A-486C-A8C5-ECC9F3942E4B}">
                <a14:imgProps xmlns:a14="http://schemas.microsoft.com/office/drawing/2010/main">
                  <a14:imgLayer r:embed="rId5">
                    <a14:imgEffect>
                      <a14:backgroundRemoval t="0" b="99548" l="0" r="98844"/>
                    </a14:imgEffect>
                  </a14:imgLayer>
                </a14:imgProps>
              </a:ext>
              <a:ext uri="{28A0092B-C50C-407E-A947-70E740481C1C}">
                <a14:useLocalDpi xmlns:a14="http://schemas.microsoft.com/office/drawing/2010/main" val="0"/>
              </a:ext>
            </a:extLst>
          </a:blip>
          <a:stretch>
            <a:fillRect/>
          </a:stretch>
        </p:blipFill>
        <p:spPr>
          <a:xfrm>
            <a:off x="2844827" y="5687184"/>
            <a:ext cx="304800" cy="296545"/>
          </a:xfrm>
          <a:prstGeom prst="rect">
            <a:avLst/>
          </a:prstGeom>
        </p:spPr>
      </p:pic>
      <p:pic>
        <p:nvPicPr>
          <p:cNvPr id="30" name="Picture 29">
            <a:extLst>
              <a:ext uri="{FF2B5EF4-FFF2-40B4-BE49-F238E27FC236}">
                <a16:creationId xmlns:a16="http://schemas.microsoft.com/office/drawing/2014/main" id="{F0DF16E7-3BAF-4C24-ADD7-E4D655274278}"/>
              </a:ext>
            </a:extLst>
          </p:cNvPr>
          <p:cNvPicPr/>
          <p:nvPr/>
        </p:nvPicPr>
        <p:blipFill>
          <a:blip r:embed="rId6" cstate="print">
            <a:extLst>
              <a:ext uri="{BEBA8EAE-BF5A-486C-A8C5-ECC9F3942E4B}">
                <a14:imgProps xmlns:a14="http://schemas.microsoft.com/office/drawing/2010/main">
                  <a14:imgLayer r:embed="rId7">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1442112" y="6043419"/>
            <a:ext cx="237490" cy="281940"/>
          </a:xfrm>
          <a:prstGeom prst="rect">
            <a:avLst/>
          </a:prstGeom>
        </p:spPr>
      </p:pic>
      <p:pic>
        <p:nvPicPr>
          <p:cNvPr id="31" name="Picture 30">
            <a:extLst>
              <a:ext uri="{FF2B5EF4-FFF2-40B4-BE49-F238E27FC236}">
                <a16:creationId xmlns:a16="http://schemas.microsoft.com/office/drawing/2014/main" id="{B45937E4-0DB7-45A2-BD00-A2D230C0D18B}"/>
              </a:ext>
            </a:extLst>
          </p:cNvPr>
          <p:cNvPicPr/>
          <p:nvPr/>
        </p:nvPicPr>
        <p:blipFill>
          <a:blip r:embed="rId6" cstate="print">
            <a:extLst>
              <a:ext uri="{BEBA8EAE-BF5A-486C-A8C5-ECC9F3942E4B}">
                <a14:imgProps xmlns:a14="http://schemas.microsoft.com/office/drawing/2010/main">
                  <a14:imgLayer r:embed="rId7">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1821842" y="6442199"/>
            <a:ext cx="237490" cy="281940"/>
          </a:xfrm>
          <a:prstGeom prst="rect">
            <a:avLst/>
          </a:prstGeom>
        </p:spPr>
      </p:pic>
      <p:pic>
        <p:nvPicPr>
          <p:cNvPr id="32" name="Picture 31">
            <a:extLst>
              <a:ext uri="{FF2B5EF4-FFF2-40B4-BE49-F238E27FC236}">
                <a16:creationId xmlns:a16="http://schemas.microsoft.com/office/drawing/2014/main" id="{C465A154-C8E7-46C8-A062-90CC9C81DC48}"/>
              </a:ext>
            </a:extLst>
          </p:cNvPr>
          <p:cNvPicPr/>
          <p:nvPr/>
        </p:nvPicPr>
        <p:blipFill>
          <a:blip r:embed="rId6" cstate="print">
            <a:extLst>
              <a:ext uri="{BEBA8EAE-BF5A-486C-A8C5-ECC9F3942E4B}">
                <a14:imgProps xmlns:a14="http://schemas.microsoft.com/office/drawing/2010/main">
                  <a14:imgLayer r:embed="rId7">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3231542" y="5717664"/>
            <a:ext cx="237490" cy="281940"/>
          </a:xfrm>
          <a:prstGeom prst="rect">
            <a:avLst/>
          </a:prstGeom>
        </p:spPr>
      </p:pic>
      <p:pic>
        <p:nvPicPr>
          <p:cNvPr id="33" name="Picture 32">
            <a:extLst>
              <a:ext uri="{FF2B5EF4-FFF2-40B4-BE49-F238E27FC236}">
                <a16:creationId xmlns:a16="http://schemas.microsoft.com/office/drawing/2014/main" id="{81FD416A-9F4E-4ABE-82B4-D0A1B99C40BB}"/>
              </a:ext>
            </a:extLst>
          </p:cNvPr>
          <p:cNvPicPr/>
          <p:nvPr/>
        </p:nvPicPr>
        <p:blipFill>
          <a:blip r:embed="rId8" cstate="print">
            <a:extLst>
              <a:ext uri="{BEBA8EAE-BF5A-486C-A8C5-ECC9F3942E4B}">
                <a14:imgProps xmlns:a14="http://schemas.microsoft.com/office/drawing/2010/main">
                  <a14:imgLayer r:embed="rId9">
                    <a14:imgEffect>
                      <a14:backgroundRemoval t="0" b="100000" l="1389" r="100000"/>
                    </a14:imgEffect>
                  </a14:imgLayer>
                </a14:imgProps>
              </a:ext>
              <a:ext uri="{28A0092B-C50C-407E-A947-70E740481C1C}">
                <a14:useLocalDpi xmlns:a14="http://schemas.microsoft.com/office/drawing/2010/main" val="0"/>
              </a:ext>
            </a:extLst>
          </a:blip>
          <a:stretch>
            <a:fillRect/>
          </a:stretch>
        </p:blipFill>
        <p:spPr>
          <a:xfrm>
            <a:off x="1050317" y="6014844"/>
            <a:ext cx="243840" cy="309880"/>
          </a:xfrm>
          <a:prstGeom prst="rect">
            <a:avLst/>
          </a:prstGeom>
        </p:spPr>
      </p:pic>
      <p:pic>
        <p:nvPicPr>
          <p:cNvPr id="34" name="Picture 33">
            <a:extLst>
              <a:ext uri="{FF2B5EF4-FFF2-40B4-BE49-F238E27FC236}">
                <a16:creationId xmlns:a16="http://schemas.microsoft.com/office/drawing/2014/main" id="{44AB3F2E-A4A7-4536-A522-44115B398A09}"/>
              </a:ext>
            </a:extLst>
          </p:cNvPr>
          <p:cNvPicPr/>
          <p:nvPr/>
        </p:nvPicPr>
        <p:blipFill>
          <a:blip r:embed="rId8" cstate="print">
            <a:extLst>
              <a:ext uri="{BEBA8EAE-BF5A-486C-A8C5-ECC9F3942E4B}">
                <a14:imgProps xmlns:a14="http://schemas.microsoft.com/office/drawing/2010/main">
                  <a14:imgLayer r:embed="rId9">
                    <a14:imgEffect>
                      <a14:backgroundRemoval t="0" b="100000" l="1389" r="100000"/>
                    </a14:imgEffect>
                  </a14:imgLayer>
                </a14:imgProps>
              </a:ext>
              <a:ext uri="{28A0092B-C50C-407E-A947-70E740481C1C}">
                <a14:useLocalDpi xmlns:a14="http://schemas.microsoft.com/office/drawing/2010/main" val="0"/>
              </a:ext>
            </a:extLst>
          </a:blip>
          <a:stretch>
            <a:fillRect/>
          </a:stretch>
        </p:blipFill>
        <p:spPr>
          <a:xfrm rot="16659107">
            <a:off x="1842797" y="6073264"/>
            <a:ext cx="243840" cy="309880"/>
          </a:xfrm>
          <a:prstGeom prst="rect">
            <a:avLst/>
          </a:prstGeom>
        </p:spPr>
      </p:pic>
      <p:pic>
        <p:nvPicPr>
          <p:cNvPr id="35" name="Picture 34">
            <a:extLst>
              <a:ext uri="{FF2B5EF4-FFF2-40B4-BE49-F238E27FC236}">
                <a16:creationId xmlns:a16="http://schemas.microsoft.com/office/drawing/2014/main" id="{FCC289B6-028D-4852-B8CD-88999B26E3DF}"/>
              </a:ext>
            </a:extLst>
          </p:cNvPr>
          <p:cNvPicPr/>
          <p:nvPr/>
        </p:nvPicPr>
        <p:blipFill>
          <a:blip r:embed="rId8" cstate="print">
            <a:extLst>
              <a:ext uri="{BEBA8EAE-BF5A-486C-A8C5-ECC9F3942E4B}">
                <a14:imgProps xmlns:a14="http://schemas.microsoft.com/office/drawing/2010/main">
                  <a14:imgLayer r:embed="rId9">
                    <a14:imgEffect>
                      <a14:backgroundRemoval t="0" b="100000" l="1389" r="100000"/>
                    </a14:imgEffect>
                  </a14:imgLayer>
                </a14:imgProps>
              </a:ext>
              <a:ext uri="{28A0092B-C50C-407E-A947-70E740481C1C}">
                <a14:useLocalDpi xmlns:a14="http://schemas.microsoft.com/office/drawing/2010/main" val="0"/>
              </a:ext>
            </a:extLst>
          </a:blip>
          <a:stretch>
            <a:fillRect/>
          </a:stretch>
        </p:blipFill>
        <p:spPr>
          <a:xfrm>
            <a:off x="3307578" y="6397696"/>
            <a:ext cx="243840" cy="309880"/>
          </a:xfrm>
          <a:prstGeom prst="rect">
            <a:avLst/>
          </a:prstGeom>
        </p:spPr>
      </p:pic>
      <p:pic>
        <p:nvPicPr>
          <p:cNvPr id="36" name="Picture 35">
            <a:extLst>
              <a:ext uri="{FF2B5EF4-FFF2-40B4-BE49-F238E27FC236}">
                <a16:creationId xmlns:a16="http://schemas.microsoft.com/office/drawing/2014/main" id="{965C1A06-E013-4FFD-9CEB-C6695678E80F}"/>
              </a:ext>
            </a:extLst>
          </p:cNvPr>
          <p:cNvPicPr/>
          <p:nvPr/>
        </p:nvPicPr>
        <p:blipFill>
          <a:blip r:embed="rId2" cstate="print">
            <a:extLst>
              <a:ext uri="{BEBA8EAE-BF5A-486C-A8C5-ECC9F3942E4B}">
                <a14:imgProps xmlns:a14="http://schemas.microsoft.com/office/drawing/2010/main">
                  <a14:imgLayer r:embed="rId3">
                    <a14:imgEffect>
                      <a14:backgroundRemoval t="0" b="100000" l="2041" r="100000"/>
                    </a14:imgEffect>
                  </a14:imgLayer>
                </a14:imgProps>
              </a:ext>
              <a:ext uri="{28A0092B-C50C-407E-A947-70E740481C1C}">
                <a14:useLocalDpi xmlns:a14="http://schemas.microsoft.com/office/drawing/2010/main" val="0"/>
              </a:ext>
            </a:extLst>
          </a:blip>
          <a:stretch>
            <a:fillRect/>
          </a:stretch>
        </p:blipFill>
        <p:spPr>
          <a:xfrm>
            <a:off x="3187727" y="5982459"/>
            <a:ext cx="284480" cy="335280"/>
          </a:xfrm>
          <a:prstGeom prst="rect">
            <a:avLst/>
          </a:prstGeom>
        </p:spPr>
      </p:pic>
      <p:pic>
        <p:nvPicPr>
          <p:cNvPr id="37" name="Picture 36">
            <a:extLst>
              <a:ext uri="{FF2B5EF4-FFF2-40B4-BE49-F238E27FC236}">
                <a16:creationId xmlns:a16="http://schemas.microsoft.com/office/drawing/2014/main" id="{96074034-40BA-4A2C-BB6C-7014A919136A}"/>
              </a:ext>
            </a:extLst>
          </p:cNvPr>
          <p:cNvPicPr/>
          <p:nvPr/>
        </p:nvPicPr>
        <p:blipFill>
          <a:blip r:embed="rId10" cstate="print">
            <a:extLst>
              <a:ext uri="{BEBA8EAE-BF5A-486C-A8C5-ECC9F3942E4B}">
                <a14:imgProps xmlns:a14="http://schemas.microsoft.com/office/drawing/2010/main">
                  <a14:imgLayer r:embed="rId11">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2540027" y="6400289"/>
            <a:ext cx="244475" cy="358775"/>
          </a:xfrm>
          <a:prstGeom prst="rect">
            <a:avLst/>
          </a:prstGeom>
        </p:spPr>
      </p:pic>
      <p:pic>
        <p:nvPicPr>
          <p:cNvPr id="38" name="Picture 37">
            <a:extLst>
              <a:ext uri="{FF2B5EF4-FFF2-40B4-BE49-F238E27FC236}">
                <a16:creationId xmlns:a16="http://schemas.microsoft.com/office/drawing/2014/main" id="{002BF93B-047A-4E9E-8129-6DF24AF5020B}"/>
              </a:ext>
            </a:extLst>
          </p:cNvPr>
          <p:cNvPicPr/>
          <p:nvPr/>
        </p:nvPicPr>
        <p:blipFill>
          <a:blip r:embed="rId8" cstate="print">
            <a:extLst>
              <a:ext uri="{BEBA8EAE-BF5A-486C-A8C5-ECC9F3942E4B}">
                <a14:imgProps xmlns:a14="http://schemas.microsoft.com/office/drawing/2010/main">
                  <a14:imgLayer r:embed="rId9">
                    <a14:imgEffect>
                      <a14:backgroundRemoval t="0" b="100000" l="1389" r="100000"/>
                    </a14:imgEffect>
                  </a14:imgLayer>
                </a14:imgProps>
              </a:ext>
              <a:ext uri="{28A0092B-C50C-407E-A947-70E740481C1C}">
                <a14:useLocalDpi xmlns:a14="http://schemas.microsoft.com/office/drawing/2010/main" val="0"/>
              </a:ext>
            </a:extLst>
          </a:blip>
          <a:stretch>
            <a:fillRect/>
          </a:stretch>
        </p:blipFill>
        <p:spPr>
          <a:xfrm>
            <a:off x="2867687" y="6016114"/>
            <a:ext cx="243840" cy="309880"/>
          </a:xfrm>
          <a:prstGeom prst="rect">
            <a:avLst/>
          </a:prstGeom>
        </p:spPr>
      </p:pic>
      <p:pic>
        <p:nvPicPr>
          <p:cNvPr id="39" name="Picture 38">
            <a:extLst>
              <a:ext uri="{FF2B5EF4-FFF2-40B4-BE49-F238E27FC236}">
                <a16:creationId xmlns:a16="http://schemas.microsoft.com/office/drawing/2014/main" id="{526CB136-A085-4154-91BB-BF45277472A5}"/>
              </a:ext>
            </a:extLst>
          </p:cNvPr>
          <p:cNvPicPr/>
          <p:nvPr/>
        </p:nvPicPr>
        <p:blipFill>
          <a:blip r:embed="rId8" cstate="print">
            <a:extLst>
              <a:ext uri="{BEBA8EAE-BF5A-486C-A8C5-ECC9F3942E4B}">
                <a14:imgProps xmlns:a14="http://schemas.microsoft.com/office/drawing/2010/main">
                  <a14:imgLayer r:embed="rId9">
                    <a14:imgEffect>
                      <a14:backgroundRemoval t="0" b="100000" l="1389" r="100000"/>
                    </a14:imgEffect>
                  </a14:imgLayer>
                </a14:imgProps>
              </a:ext>
              <a:ext uri="{28A0092B-C50C-407E-A947-70E740481C1C}">
                <a14:useLocalDpi xmlns:a14="http://schemas.microsoft.com/office/drawing/2010/main" val="0"/>
              </a:ext>
            </a:extLst>
          </a:blip>
          <a:stretch>
            <a:fillRect/>
          </a:stretch>
        </p:blipFill>
        <p:spPr>
          <a:xfrm>
            <a:off x="2551457" y="6040244"/>
            <a:ext cx="243840" cy="309880"/>
          </a:xfrm>
          <a:prstGeom prst="rect">
            <a:avLst/>
          </a:prstGeom>
        </p:spPr>
      </p:pic>
      <p:pic>
        <p:nvPicPr>
          <p:cNvPr id="40" name="Picture 39">
            <a:extLst>
              <a:ext uri="{FF2B5EF4-FFF2-40B4-BE49-F238E27FC236}">
                <a16:creationId xmlns:a16="http://schemas.microsoft.com/office/drawing/2014/main" id="{E2E51F69-70A1-4090-ACC5-105790464B54}"/>
              </a:ext>
            </a:extLst>
          </p:cNvPr>
          <p:cNvPicPr/>
          <p:nvPr/>
        </p:nvPicPr>
        <p:blipFill>
          <a:blip r:embed="rId4" cstate="print">
            <a:extLst>
              <a:ext uri="{BEBA8EAE-BF5A-486C-A8C5-ECC9F3942E4B}">
                <a14:imgProps xmlns:a14="http://schemas.microsoft.com/office/drawing/2010/main">
                  <a14:imgLayer r:embed="rId5">
                    <a14:imgEffect>
                      <a14:backgroundRemoval t="0" b="99548" l="0" r="98844"/>
                    </a14:imgEffect>
                  </a14:imgLayer>
                </a14:imgProps>
              </a:ext>
              <a:ext uri="{28A0092B-C50C-407E-A947-70E740481C1C}">
                <a14:useLocalDpi xmlns:a14="http://schemas.microsoft.com/office/drawing/2010/main" val="0"/>
              </a:ext>
            </a:extLst>
          </a:blip>
          <a:stretch>
            <a:fillRect/>
          </a:stretch>
        </p:blipFill>
        <p:spPr>
          <a:xfrm>
            <a:off x="2875307" y="6449819"/>
            <a:ext cx="304800" cy="296545"/>
          </a:xfrm>
          <a:prstGeom prst="rect">
            <a:avLst/>
          </a:prstGeom>
        </p:spPr>
      </p:pic>
      <p:pic>
        <p:nvPicPr>
          <p:cNvPr id="41" name="Picture 40">
            <a:extLst>
              <a:ext uri="{FF2B5EF4-FFF2-40B4-BE49-F238E27FC236}">
                <a16:creationId xmlns:a16="http://schemas.microsoft.com/office/drawing/2014/main" id="{A9AFF4E3-BC17-4CF1-816E-48FFE43D8677}"/>
              </a:ext>
            </a:extLst>
          </p:cNvPr>
          <p:cNvPicPr/>
          <p:nvPr/>
        </p:nvPicPr>
        <p:blipFill>
          <a:blip r:embed="rId4" cstate="print">
            <a:extLst>
              <a:ext uri="{BEBA8EAE-BF5A-486C-A8C5-ECC9F3942E4B}">
                <a14:imgProps xmlns:a14="http://schemas.microsoft.com/office/drawing/2010/main">
                  <a14:imgLayer r:embed="rId5">
                    <a14:imgEffect>
                      <a14:backgroundRemoval t="0" b="99548" l="0" r="98844"/>
                    </a14:imgEffect>
                  </a14:imgLayer>
                </a14:imgProps>
              </a:ext>
              <a:ext uri="{28A0092B-C50C-407E-A947-70E740481C1C}">
                <a14:useLocalDpi xmlns:a14="http://schemas.microsoft.com/office/drawing/2010/main" val="0"/>
              </a:ext>
            </a:extLst>
          </a:blip>
          <a:stretch>
            <a:fillRect/>
          </a:stretch>
        </p:blipFill>
        <p:spPr>
          <a:xfrm>
            <a:off x="3537528" y="5691384"/>
            <a:ext cx="304800" cy="296545"/>
          </a:xfrm>
          <a:prstGeom prst="rect">
            <a:avLst/>
          </a:prstGeom>
        </p:spPr>
      </p:pic>
      <p:pic>
        <p:nvPicPr>
          <p:cNvPr id="42" name="Picture 41">
            <a:extLst>
              <a:ext uri="{FF2B5EF4-FFF2-40B4-BE49-F238E27FC236}">
                <a16:creationId xmlns:a16="http://schemas.microsoft.com/office/drawing/2014/main" id="{556F8CD2-78A5-462F-93C5-E87706823758}"/>
              </a:ext>
            </a:extLst>
          </p:cNvPr>
          <p:cNvPicPr/>
          <p:nvPr/>
        </p:nvPicPr>
        <p:blipFill>
          <a:blip r:embed="rId6" cstate="print">
            <a:extLst>
              <a:ext uri="{BEBA8EAE-BF5A-486C-A8C5-ECC9F3942E4B}">
                <a14:imgProps xmlns:a14="http://schemas.microsoft.com/office/drawing/2010/main">
                  <a14:imgLayer r:embed="rId7">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3611272" y="6040244"/>
            <a:ext cx="237490" cy="281940"/>
          </a:xfrm>
          <a:prstGeom prst="rect">
            <a:avLst/>
          </a:prstGeom>
        </p:spPr>
      </p:pic>
      <p:pic>
        <p:nvPicPr>
          <p:cNvPr id="43" name="Picture 42">
            <a:extLst>
              <a:ext uri="{FF2B5EF4-FFF2-40B4-BE49-F238E27FC236}">
                <a16:creationId xmlns:a16="http://schemas.microsoft.com/office/drawing/2014/main" id="{6E702E93-5606-4BBF-96BD-59EE31F433C9}"/>
              </a:ext>
            </a:extLst>
          </p:cNvPr>
          <p:cNvPicPr/>
          <p:nvPr/>
        </p:nvPicPr>
        <p:blipFill>
          <a:blip r:embed="rId2" cstate="print">
            <a:extLst>
              <a:ext uri="{BEBA8EAE-BF5A-486C-A8C5-ECC9F3942E4B}">
                <a14:imgProps xmlns:a14="http://schemas.microsoft.com/office/drawing/2010/main">
                  <a14:imgLayer r:embed="rId3">
                    <a14:imgEffect>
                      <a14:backgroundRemoval t="0" b="100000" l="2041" r="100000"/>
                    </a14:imgEffect>
                  </a14:imgLayer>
                </a14:imgProps>
              </a:ext>
              <a:ext uri="{28A0092B-C50C-407E-A947-70E740481C1C}">
                <a14:useLocalDpi xmlns:a14="http://schemas.microsoft.com/office/drawing/2010/main" val="0"/>
              </a:ext>
            </a:extLst>
          </a:blip>
          <a:stretch>
            <a:fillRect/>
          </a:stretch>
        </p:blipFill>
        <p:spPr>
          <a:xfrm>
            <a:off x="3680891" y="6411084"/>
            <a:ext cx="284480" cy="335280"/>
          </a:xfrm>
          <a:prstGeom prst="rect">
            <a:avLst/>
          </a:prstGeom>
        </p:spPr>
      </p:pic>
      <p:pic>
        <p:nvPicPr>
          <p:cNvPr id="44" name="Picture 43">
            <a:extLst>
              <a:ext uri="{FF2B5EF4-FFF2-40B4-BE49-F238E27FC236}">
                <a16:creationId xmlns:a16="http://schemas.microsoft.com/office/drawing/2014/main" id="{C229304B-68EA-4EAC-95B8-62337FC0FD36}"/>
              </a:ext>
            </a:extLst>
          </p:cNvPr>
          <p:cNvPicPr/>
          <p:nvPr/>
        </p:nvPicPr>
        <p:blipFill>
          <a:blip r:embed="rId12" cstate="print">
            <a:extLst>
              <a:ext uri="{BEBA8EAE-BF5A-486C-A8C5-ECC9F3942E4B}">
                <a14:imgProps xmlns:a14="http://schemas.microsoft.com/office/drawing/2010/main">
                  <a14:imgLayer r:embed="rId13">
                    <a14:imgEffect>
                      <a14:backgroundRemoval t="0" b="99700" l="1205" r="100000"/>
                    </a14:imgEffect>
                  </a14:imgLayer>
                </a14:imgProps>
              </a:ext>
              <a:ext uri="{28A0092B-C50C-407E-A947-70E740481C1C}">
                <a14:useLocalDpi xmlns:a14="http://schemas.microsoft.com/office/drawing/2010/main" val="0"/>
              </a:ext>
            </a:extLst>
          </a:blip>
          <a:stretch>
            <a:fillRect/>
          </a:stretch>
        </p:blipFill>
        <p:spPr>
          <a:xfrm>
            <a:off x="2784503" y="1864104"/>
            <a:ext cx="1064260" cy="1191718"/>
          </a:xfrm>
          <a:prstGeom prst="rect">
            <a:avLst/>
          </a:prstGeom>
        </p:spPr>
      </p:pic>
    </p:spTree>
    <p:extLst>
      <p:ext uri="{BB962C8B-B14F-4D97-AF65-F5344CB8AC3E}">
        <p14:creationId xmlns:p14="http://schemas.microsoft.com/office/powerpoint/2010/main" val="37578156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8393DC3A-6AA8-4DD2-A2FA-D5E146E4803D}"/>
              </a:ext>
            </a:extLst>
          </p:cNvPr>
          <p:cNvSpPr txBox="1"/>
          <p:nvPr/>
        </p:nvSpPr>
        <p:spPr>
          <a:xfrm>
            <a:off x="567588" y="992834"/>
            <a:ext cx="10022889" cy="3046988"/>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1</a:t>
            </a:r>
            <a:r>
              <a:rPr lang="en-US" sz="2400" baseline="30000" dirty="0">
                <a:latin typeface="Times New Roman" panose="02020603050405020304" pitchFamily="18" charset="0"/>
                <a:cs typeface="Times New Roman" panose="02020603050405020304" pitchFamily="18" charset="0"/>
              </a:rPr>
              <a:t>ST &amp; 2ND</a:t>
            </a:r>
            <a:r>
              <a:rPr lang="en-US" sz="2400" dirty="0">
                <a:latin typeface="Times New Roman" panose="02020603050405020304" pitchFamily="18" charset="0"/>
                <a:cs typeface="Times New Roman" panose="02020603050405020304" pitchFamily="18" charset="0"/>
              </a:rPr>
              <a:t> Grade Word Math Problem 7</a:t>
            </a: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r>
              <a:rPr lang="en-US" sz="2400" b="1" dirty="0">
                <a:latin typeface="Times New Roman" panose="02020603050405020304" pitchFamily="18" charset="0"/>
                <a:cs typeface="Times New Roman" panose="02020603050405020304" pitchFamily="18" charset="0"/>
              </a:rPr>
              <a:t>LESSON  2</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The boy scouts were looking for deer in the woods they came upon </a:t>
            </a:r>
            <a:r>
              <a:rPr lang="en-US" sz="2400" b="1" dirty="0">
                <a:latin typeface="Times New Roman" panose="02020603050405020304" pitchFamily="18" charset="0"/>
                <a:cs typeface="Times New Roman" panose="02020603050405020304" pitchFamily="18" charset="0"/>
              </a:rPr>
              <a:t>14</a:t>
            </a:r>
            <a:r>
              <a:rPr lang="en-US" sz="2400" dirty="0">
                <a:latin typeface="Times New Roman" panose="02020603050405020304" pitchFamily="18" charset="0"/>
                <a:cs typeface="Times New Roman" panose="02020603050405020304" pitchFamily="18" charset="0"/>
              </a:rPr>
              <a:t> deer.  One boy made a loud noise and </a:t>
            </a:r>
            <a:r>
              <a:rPr lang="en-US" sz="2400" b="1" dirty="0">
                <a:latin typeface="Times New Roman" panose="02020603050405020304" pitchFamily="18" charset="0"/>
                <a:cs typeface="Times New Roman" panose="02020603050405020304" pitchFamily="18" charset="0"/>
              </a:rPr>
              <a:t>6</a:t>
            </a:r>
            <a:r>
              <a:rPr lang="en-US" sz="2400" dirty="0">
                <a:latin typeface="Times New Roman" panose="02020603050405020304" pitchFamily="18" charset="0"/>
                <a:cs typeface="Times New Roman" panose="02020603050405020304" pitchFamily="18" charset="0"/>
              </a:rPr>
              <a:t> deer ran away.  How many deer were left with the boy scouts____? </a:t>
            </a:r>
          </a:p>
        </p:txBody>
      </p:sp>
      <p:sp>
        <p:nvSpPr>
          <p:cNvPr id="15" name="Rectangle 14">
            <a:extLst>
              <a:ext uri="{FF2B5EF4-FFF2-40B4-BE49-F238E27FC236}">
                <a16:creationId xmlns:a16="http://schemas.microsoft.com/office/drawing/2014/main" id="{A809D084-9313-4153-A5DB-2EEDAEE03168}"/>
              </a:ext>
            </a:extLst>
          </p:cNvPr>
          <p:cNvSpPr/>
          <p:nvPr/>
        </p:nvSpPr>
        <p:spPr>
          <a:xfrm>
            <a:off x="492877" y="5153815"/>
            <a:ext cx="4900474" cy="153583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4" name="Rectangle 23">
            <a:extLst>
              <a:ext uri="{FF2B5EF4-FFF2-40B4-BE49-F238E27FC236}">
                <a16:creationId xmlns:a16="http://schemas.microsoft.com/office/drawing/2014/main" id="{63AEBF28-D601-4FBF-857A-9BA3CE2A202E}"/>
              </a:ext>
            </a:extLst>
          </p:cNvPr>
          <p:cNvSpPr/>
          <p:nvPr/>
        </p:nvSpPr>
        <p:spPr>
          <a:xfrm>
            <a:off x="6095886" y="5182170"/>
            <a:ext cx="4900474" cy="153583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Text Box 3">
            <a:extLst>
              <a:ext uri="{FF2B5EF4-FFF2-40B4-BE49-F238E27FC236}">
                <a16:creationId xmlns:a16="http://schemas.microsoft.com/office/drawing/2014/main" id="{B82C2389-1047-4F67-827B-BAE87514D43E}"/>
              </a:ext>
            </a:extLst>
          </p:cNvPr>
          <p:cNvSpPr txBox="1"/>
          <p:nvPr/>
        </p:nvSpPr>
        <p:spPr>
          <a:xfrm>
            <a:off x="610451" y="4695835"/>
            <a:ext cx="2974018" cy="453193"/>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Deer in the woods</a:t>
            </a:r>
            <a:endParaRPr lang="en-US" sz="2400" dirty="0">
              <a:latin typeface="Times New Roman" panose="02020603050405020304" pitchFamily="18" charset="0"/>
              <a:ea typeface="Calibri" panose="020F0502020204030204" pitchFamily="34" charset="0"/>
            </a:endParaRPr>
          </a:p>
        </p:txBody>
      </p:sp>
      <p:sp>
        <p:nvSpPr>
          <p:cNvPr id="26" name="Text Box 3">
            <a:extLst>
              <a:ext uri="{FF2B5EF4-FFF2-40B4-BE49-F238E27FC236}">
                <a16:creationId xmlns:a16="http://schemas.microsoft.com/office/drawing/2014/main" id="{5445CC56-A644-4F9F-B6C2-6B37189B6915}"/>
              </a:ext>
            </a:extLst>
          </p:cNvPr>
          <p:cNvSpPr txBox="1"/>
          <p:nvPr/>
        </p:nvSpPr>
        <p:spPr>
          <a:xfrm>
            <a:off x="7049214" y="4695835"/>
            <a:ext cx="3947146" cy="453193"/>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000" dirty="0">
                <a:latin typeface="Times New Roman" panose="02020603050405020304" pitchFamily="18" charset="0"/>
                <a:ea typeface="Calibri" panose="020F0502020204030204" pitchFamily="34" charset="0"/>
              </a:rPr>
              <a:t>Deer </a:t>
            </a:r>
            <a:r>
              <a:rPr lang="en-US" sz="2000" dirty="0" err="1">
                <a:latin typeface="Times New Roman" panose="02020603050405020304" pitchFamily="18" charset="0"/>
                <a:ea typeface="Calibri" panose="020F0502020204030204" pitchFamily="34" charset="0"/>
              </a:rPr>
              <a:t>tjat</a:t>
            </a:r>
            <a:r>
              <a:rPr lang="en-US" sz="2000" dirty="0">
                <a:latin typeface="Times New Roman" panose="02020603050405020304" pitchFamily="18" charset="0"/>
                <a:ea typeface="Calibri" panose="020F0502020204030204" pitchFamily="34" charset="0"/>
              </a:rPr>
              <a:t> stayed with the boy scouts.</a:t>
            </a:r>
          </a:p>
        </p:txBody>
      </p:sp>
      <p:sp>
        <p:nvSpPr>
          <p:cNvPr id="27" name="Text Box 13">
            <a:extLst>
              <a:ext uri="{FF2B5EF4-FFF2-40B4-BE49-F238E27FC236}">
                <a16:creationId xmlns:a16="http://schemas.microsoft.com/office/drawing/2014/main" id="{231E8D66-96B4-4617-BEF7-75AEA87537B5}"/>
              </a:ext>
            </a:extLst>
          </p:cNvPr>
          <p:cNvSpPr txBox="1"/>
          <p:nvPr/>
        </p:nvSpPr>
        <p:spPr>
          <a:xfrm>
            <a:off x="4092950" y="4198013"/>
            <a:ext cx="2956264" cy="476308"/>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Total? ____</a:t>
            </a:r>
            <a:endParaRPr lang="en-US" sz="2400" dirty="0">
              <a:latin typeface="Times New Roman" panose="02020603050405020304" pitchFamily="18" charset="0"/>
              <a:ea typeface="Calibri" panose="020F0502020204030204" pitchFamily="34" charset="0"/>
            </a:endParaRPr>
          </a:p>
        </p:txBody>
      </p:sp>
      <p:cxnSp>
        <p:nvCxnSpPr>
          <p:cNvPr id="17" name="Straight Connector 16">
            <a:extLst>
              <a:ext uri="{FF2B5EF4-FFF2-40B4-BE49-F238E27FC236}">
                <a16:creationId xmlns:a16="http://schemas.microsoft.com/office/drawing/2014/main" id="{D9903DB7-F6D7-4B38-9372-797A2CAD38AD}"/>
              </a:ext>
            </a:extLst>
          </p:cNvPr>
          <p:cNvCxnSpPr>
            <a:cxnSpLocks/>
            <a:stCxn id="27" idx="1"/>
          </p:cNvCxnSpPr>
          <p:nvPr/>
        </p:nvCxnSpPr>
        <p:spPr>
          <a:xfrm flipH="1">
            <a:off x="3584470" y="4436167"/>
            <a:ext cx="508480" cy="309745"/>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F4D4208-96E7-4B65-8D83-E1A887A70253}"/>
              </a:ext>
            </a:extLst>
          </p:cNvPr>
          <p:cNvCxnSpPr/>
          <p:nvPr/>
        </p:nvCxnSpPr>
        <p:spPr>
          <a:xfrm>
            <a:off x="7049214" y="4254041"/>
            <a:ext cx="443883" cy="453193"/>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CBFC6B30-70FD-4D5A-917B-EA8B7CAC1A45}"/>
              </a:ext>
            </a:extLst>
          </p:cNvPr>
          <p:cNvSpPr txBox="1"/>
          <p:nvPr/>
        </p:nvSpPr>
        <p:spPr>
          <a:xfrm>
            <a:off x="7590410" y="1085295"/>
            <a:ext cx="3630967" cy="1569660"/>
          </a:xfrm>
          <a:prstGeom prst="rect">
            <a:avLst/>
          </a:prstGeom>
          <a:noFill/>
        </p:spPr>
        <p:txBody>
          <a:bodyPr wrap="square" rtlCol="0">
            <a:spAutoFit/>
          </a:bodyPr>
          <a:lstStyle/>
          <a:p>
            <a:pPr algn="l"/>
            <a:r>
              <a:rPr lang="en-US" sz="2400" dirty="0">
                <a:latin typeface="Times New Roman" panose="02020603050405020304" pitchFamily="18" charset="0"/>
                <a:cs typeface="Times New Roman" panose="02020603050405020304" pitchFamily="18" charset="0"/>
              </a:rPr>
              <a:t>To duplicate click on the object and then control D</a:t>
            </a:r>
          </a:p>
          <a:p>
            <a:pPr algn="l"/>
            <a:r>
              <a:rPr lang="en-US" sz="2400" dirty="0">
                <a:latin typeface="Times New Roman" panose="02020603050405020304" pitchFamily="18" charset="0"/>
                <a:cs typeface="Times New Roman" panose="02020603050405020304" pitchFamily="18" charset="0"/>
              </a:rPr>
              <a:t>Or you may move the object with your mouse.</a:t>
            </a:r>
          </a:p>
        </p:txBody>
      </p:sp>
      <p:pic>
        <p:nvPicPr>
          <p:cNvPr id="12" name="Picture 11">
            <a:extLst>
              <a:ext uri="{FF2B5EF4-FFF2-40B4-BE49-F238E27FC236}">
                <a16:creationId xmlns:a16="http://schemas.microsoft.com/office/drawing/2014/main" id="{D2D6D5A2-4355-4B3C-9F9C-19EFACB70D66}"/>
              </a:ext>
            </a:extLst>
          </p:cNvPr>
          <p:cNvPicPr/>
          <p:nvPr/>
        </p:nvPicPr>
        <p:blipFill>
          <a:blip r:embed="rId2" cstate="print">
            <a:extLst>
              <a:ext uri="{BEBA8EAE-BF5A-486C-A8C5-ECC9F3942E4B}">
                <a14:imgProps xmlns:a14="http://schemas.microsoft.com/office/drawing/2010/main">
                  <a14:imgLayer r:embed="rId3">
                    <a14:imgEffect>
                      <a14:backgroundRemoval t="0" b="100000" l="0" r="99359"/>
                    </a14:imgEffect>
                  </a14:imgLayer>
                </a14:imgProps>
              </a:ext>
              <a:ext uri="{28A0092B-C50C-407E-A947-70E740481C1C}">
                <a14:useLocalDpi xmlns:a14="http://schemas.microsoft.com/office/drawing/2010/main" val="0"/>
              </a:ext>
            </a:extLst>
          </a:blip>
          <a:stretch>
            <a:fillRect/>
          </a:stretch>
        </p:blipFill>
        <p:spPr>
          <a:xfrm>
            <a:off x="830705" y="5445916"/>
            <a:ext cx="327660" cy="567690"/>
          </a:xfrm>
          <a:prstGeom prst="rect">
            <a:avLst/>
          </a:prstGeom>
        </p:spPr>
      </p:pic>
      <p:pic>
        <p:nvPicPr>
          <p:cNvPr id="13" name="Picture 12">
            <a:extLst>
              <a:ext uri="{FF2B5EF4-FFF2-40B4-BE49-F238E27FC236}">
                <a16:creationId xmlns:a16="http://schemas.microsoft.com/office/drawing/2014/main" id="{43599BFB-7CC1-4F16-AE77-411A61CA448B}"/>
              </a:ext>
            </a:extLst>
          </p:cNvPr>
          <p:cNvPicPr/>
          <p:nvPr/>
        </p:nvPicPr>
        <p:blipFill>
          <a:blip r:embed="rId4" cstate="print">
            <a:extLst>
              <a:ext uri="{BEBA8EAE-BF5A-486C-A8C5-ECC9F3942E4B}">
                <a14:imgProps xmlns:a14="http://schemas.microsoft.com/office/drawing/2010/main">
                  <a14:imgLayer r:embed="rId5">
                    <a14:imgEffect>
                      <a14:backgroundRemoval t="0" b="100000" l="0" r="99359"/>
                    </a14:imgEffect>
                  </a14:imgLayer>
                </a14:imgProps>
              </a:ext>
              <a:ext uri="{28A0092B-C50C-407E-A947-70E740481C1C}">
                <a14:useLocalDpi xmlns:a14="http://schemas.microsoft.com/office/drawing/2010/main" val="0"/>
              </a:ext>
            </a:extLst>
          </a:blip>
          <a:stretch>
            <a:fillRect/>
          </a:stretch>
        </p:blipFill>
        <p:spPr>
          <a:xfrm>
            <a:off x="3459605" y="5327806"/>
            <a:ext cx="320040" cy="567690"/>
          </a:xfrm>
          <a:prstGeom prst="rect">
            <a:avLst/>
          </a:prstGeom>
        </p:spPr>
      </p:pic>
      <p:pic>
        <p:nvPicPr>
          <p:cNvPr id="16" name="Picture 15">
            <a:extLst>
              <a:ext uri="{FF2B5EF4-FFF2-40B4-BE49-F238E27FC236}">
                <a16:creationId xmlns:a16="http://schemas.microsoft.com/office/drawing/2014/main" id="{2D4E9DB8-83AF-4F49-9ECE-35E9EA54D82B}"/>
              </a:ext>
            </a:extLst>
          </p:cNvPr>
          <p:cNvPicPr/>
          <p:nvPr/>
        </p:nvPicPr>
        <p:blipFill>
          <a:blip r:embed="rId4" cstate="print">
            <a:extLst>
              <a:ext uri="{BEBA8EAE-BF5A-486C-A8C5-ECC9F3942E4B}">
                <a14:imgProps xmlns:a14="http://schemas.microsoft.com/office/drawing/2010/main">
                  <a14:imgLayer r:embed="rId5">
                    <a14:imgEffect>
                      <a14:backgroundRemoval t="0" b="100000" l="0" r="99359"/>
                    </a14:imgEffect>
                  </a14:imgLayer>
                </a14:imgProps>
              </a:ext>
              <a:ext uri="{28A0092B-C50C-407E-A947-70E740481C1C}">
                <a14:useLocalDpi xmlns:a14="http://schemas.microsoft.com/office/drawing/2010/main" val="0"/>
              </a:ext>
            </a:extLst>
          </a:blip>
          <a:stretch>
            <a:fillRect/>
          </a:stretch>
        </p:blipFill>
        <p:spPr>
          <a:xfrm>
            <a:off x="3789805" y="5896131"/>
            <a:ext cx="320040" cy="567690"/>
          </a:xfrm>
          <a:prstGeom prst="rect">
            <a:avLst/>
          </a:prstGeom>
        </p:spPr>
      </p:pic>
      <p:pic>
        <p:nvPicPr>
          <p:cNvPr id="18" name="Picture 17">
            <a:extLst>
              <a:ext uri="{FF2B5EF4-FFF2-40B4-BE49-F238E27FC236}">
                <a16:creationId xmlns:a16="http://schemas.microsoft.com/office/drawing/2014/main" id="{20A2A4A0-C4C2-4B98-A2A2-561A2000608B}"/>
              </a:ext>
            </a:extLst>
          </p:cNvPr>
          <p:cNvPicPr/>
          <p:nvPr/>
        </p:nvPicPr>
        <p:blipFill>
          <a:blip r:embed="rId4" cstate="print">
            <a:extLst>
              <a:ext uri="{BEBA8EAE-BF5A-486C-A8C5-ECC9F3942E4B}">
                <a14:imgProps xmlns:a14="http://schemas.microsoft.com/office/drawing/2010/main">
                  <a14:imgLayer r:embed="rId5">
                    <a14:imgEffect>
                      <a14:backgroundRemoval t="0" b="100000" l="0" r="99359"/>
                    </a14:imgEffect>
                  </a14:imgLayer>
                </a14:imgProps>
              </a:ext>
              <a:ext uri="{28A0092B-C50C-407E-A947-70E740481C1C}">
                <a14:useLocalDpi xmlns:a14="http://schemas.microsoft.com/office/drawing/2010/main" val="0"/>
              </a:ext>
            </a:extLst>
          </a:blip>
          <a:stretch>
            <a:fillRect/>
          </a:stretch>
        </p:blipFill>
        <p:spPr>
          <a:xfrm>
            <a:off x="3917440" y="5396386"/>
            <a:ext cx="320040" cy="567690"/>
          </a:xfrm>
          <a:prstGeom prst="rect">
            <a:avLst/>
          </a:prstGeom>
        </p:spPr>
      </p:pic>
      <p:pic>
        <p:nvPicPr>
          <p:cNvPr id="19" name="Picture 18">
            <a:extLst>
              <a:ext uri="{FF2B5EF4-FFF2-40B4-BE49-F238E27FC236}">
                <a16:creationId xmlns:a16="http://schemas.microsoft.com/office/drawing/2014/main" id="{88881685-AC30-4355-B200-96C75151709A}"/>
              </a:ext>
            </a:extLst>
          </p:cNvPr>
          <p:cNvPicPr/>
          <p:nvPr/>
        </p:nvPicPr>
        <p:blipFill>
          <a:blip r:embed="rId2" cstate="print">
            <a:extLst>
              <a:ext uri="{BEBA8EAE-BF5A-486C-A8C5-ECC9F3942E4B}">
                <a14:imgProps xmlns:a14="http://schemas.microsoft.com/office/drawing/2010/main">
                  <a14:imgLayer r:embed="rId3">
                    <a14:imgEffect>
                      <a14:backgroundRemoval t="0" b="100000" l="0" r="99359"/>
                    </a14:imgEffect>
                  </a14:imgLayer>
                </a14:imgProps>
              </a:ext>
              <a:ext uri="{28A0092B-C50C-407E-A947-70E740481C1C}">
                <a14:useLocalDpi xmlns:a14="http://schemas.microsoft.com/office/drawing/2010/main" val="0"/>
              </a:ext>
            </a:extLst>
          </a:blip>
          <a:stretch>
            <a:fillRect/>
          </a:stretch>
        </p:blipFill>
        <p:spPr>
          <a:xfrm>
            <a:off x="1348865" y="5373526"/>
            <a:ext cx="327660" cy="567690"/>
          </a:xfrm>
          <a:prstGeom prst="rect">
            <a:avLst/>
          </a:prstGeom>
        </p:spPr>
      </p:pic>
      <p:pic>
        <p:nvPicPr>
          <p:cNvPr id="22" name="Picture 21">
            <a:extLst>
              <a:ext uri="{FF2B5EF4-FFF2-40B4-BE49-F238E27FC236}">
                <a16:creationId xmlns:a16="http://schemas.microsoft.com/office/drawing/2014/main" id="{2DDD8646-3F83-41AA-934C-92E8094E8BAF}"/>
              </a:ext>
            </a:extLst>
          </p:cNvPr>
          <p:cNvPicPr/>
          <p:nvPr/>
        </p:nvPicPr>
        <p:blipFill>
          <a:blip r:embed="rId2" cstate="print">
            <a:extLst>
              <a:ext uri="{BEBA8EAE-BF5A-486C-A8C5-ECC9F3942E4B}">
                <a14:imgProps xmlns:a14="http://schemas.microsoft.com/office/drawing/2010/main">
                  <a14:imgLayer r:embed="rId3">
                    <a14:imgEffect>
                      <a14:backgroundRemoval t="0" b="100000" l="0" r="99359"/>
                    </a14:imgEffect>
                  </a14:imgLayer>
                </a14:imgProps>
              </a:ext>
              <a:ext uri="{28A0092B-C50C-407E-A947-70E740481C1C}">
                <a14:useLocalDpi xmlns:a14="http://schemas.microsoft.com/office/drawing/2010/main" val="0"/>
              </a:ext>
            </a:extLst>
          </a:blip>
          <a:stretch>
            <a:fillRect/>
          </a:stretch>
        </p:blipFill>
        <p:spPr>
          <a:xfrm>
            <a:off x="1105025" y="5865651"/>
            <a:ext cx="327660" cy="567690"/>
          </a:xfrm>
          <a:prstGeom prst="rect">
            <a:avLst/>
          </a:prstGeom>
        </p:spPr>
      </p:pic>
      <p:pic>
        <p:nvPicPr>
          <p:cNvPr id="23" name="Picture 22">
            <a:extLst>
              <a:ext uri="{FF2B5EF4-FFF2-40B4-BE49-F238E27FC236}">
                <a16:creationId xmlns:a16="http://schemas.microsoft.com/office/drawing/2014/main" id="{220598C9-D682-4DF0-829B-04A543316B5D}"/>
              </a:ext>
            </a:extLst>
          </p:cNvPr>
          <p:cNvPicPr/>
          <p:nvPr/>
        </p:nvPicPr>
        <p:blipFill>
          <a:blip r:embed="rId2" cstate="print">
            <a:extLst>
              <a:ext uri="{BEBA8EAE-BF5A-486C-A8C5-ECC9F3942E4B}">
                <a14:imgProps xmlns:a14="http://schemas.microsoft.com/office/drawing/2010/main">
                  <a14:imgLayer r:embed="rId3">
                    <a14:imgEffect>
                      <a14:backgroundRemoval t="0" b="100000" l="0" r="99359"/>
                    </a14:imgEffect>
                  </a14:imgLayer>
                </a14:imgProps>
              </a:ext>
              <a:ext uri="{28A0092B-C50C-407E-A947-70E740481C1C}">
                <a14:useLocalDpi xmlns:a14="http://schemas.microsoft.com/office/drawing/2010/main" val="0"/>
              </a:ext>
            </a:extLst>
          </a:blip>
          <a:stretch>
            <a:fillRect/>
          </a:stretch>
        </p:blipFill>
        <p:spPr>
          <a:xfrm>
            <a:off x="1607945" y="5781831"/>
            <a:ext cx="327660" cy="567690"/>
          </a:xfrm>
          <a:prstGeom prst="rect">
            <a:avLst/>
          </a:prstGeom>
        </p:spPr>
      </p:pic>
      <p:pic>
        <p:nvPicPr>
          <p:cNvPr id="28" name="Picture 27">
            <a:extLst>
              <a:ext uri="{FF2B5EF4-FFF2-40B4-BE49-F238E27FC236}">
                <a16:creationId xmlns:a16="http://schemas.microsoft.com/office/drawing/2014/main" id="{24162AA8-0A97-415A-B9E1-B938832BCA8B}"/>
              </a:ext>
            </a:extLst>
          </p:cNvPr>
          <p:cNvPicPr/>
          <p:nvPr/>
        </p:nvPicPr>
        <p:blipFill>
          <a:blip r:embed="rId4" cstate="print">
            <a:extLst>
              <a:ext uri="{BEBA8EAE-BF5A-486C-A8C5-ECC9F3942E4B}">
                <a14:imgProps xmlns:a14="http://schemas.microsoft.com/office/drawing/2010/main">
                  <a14:imgLayer r:embed="rId5">
                    <a14:imgEffect>
                      <a14:backgroundRemoval t="0" b="100000" l="0" r="99359"/>
                    </a14:imgEffect>
                  </a14:imgLayer>
                </a14:imgProps>
              </a:ext>
              <a:ext uri="{28A0092B-C50C-407E-A947-70E740481C1C}">
                <a14:useLocalDpi xmlns:a14="http://schemas.microsoft.com/office/drawing/2010/main" val="0"/>
              </a:ext>
            </a:extLst>
          </a:blip>
          <a:stretch>
            <a:fillRect/>
          </a:stretch>
        </p:blipFill>
        <p:spPr>
          <a:xfrm>
            <a:off x="3331970" y="5907561"/>
            <a:ext cx="320040" cy="567690"/>
          </a:xfrm>
          <a:prstGeom prst="rect">
            <a:avLst/>
          </a:prstGeom>
        </p:spPr>
      </p:pic>
      <p:pic>
        <p:nvPicPr>
          <p:cNvPr id="29" name="Picture 28">
            <a:extLst>
              <a:ext uri="{FF2B5EF4-FFF2-40B4-BE49-F238E27FC236}">
                <a16:creationId xmlns:a16="http://schemas.microsoft.com/office/drawing/2014/main" id="{79897114-35E4-42FD-8BEC-3138A9E294C9}"/>
              </a:ext>
            </a:extLst>
          </p:cNvPr>
          <p:cNvPicPr/>
          <p:nvPr/>
        </p:nvPicPr>
        <p:blipFill>
          <a:blip r:embed="rId4" cstate="print">
            <a:extLst>
              <a:ext uri="{BEBA8EAE-BF5A-486C-A8C5-ECC9F3942E4B}">
                <a14:imgProps xmlns:a14="http://schemas.microsoft.com/office/drawing/2010/main">
                  <a14:imgLayer r:embed="rId5">
                    <a14:imgEffect>
                      <a14:backgroundRemoval t="0" b="100000" l="0" r="99359"/>
                    </a14:imgEffect>
                  </a14:imgLayer>
                </a14:imgProps>
              </a:ext>
              <a:ext uri="{28A0092B-C50C-407E-A947-70E740481C1C}">
                <a14:useLocalDpi xmlns:a14="http://schemas.microsoft.com/office/drawing/2010/main" val="0"/>
              </a:ext>
            </a:extLst>
          </a:blip>
          <a:stretch>
            <a:fillRect/>
          </a:stretch>
        </p:blipFill>
        <p:spPr>
          <a:xfrm>
            <a:off x="2789680" y="5358286"/>
            <a:ext cx="320040" cy="567690"/>
          </a:xfrm>
          <a:prstGeom prst="rect">
            <a:avLst/>
          </a:prstGeom>
        </p:spPr>
      </p:pic>
      <p:pic>
        <p:nvPicPr>
          <p:cNvPr id="30" name="Picture 29">
            <a:extLst>
              <a:ext uri="{FF2B5EF4-FFF2-40B4-BE49-F238E27FC236}">
                <a16:creationId xmlns:a16="http://schemas.microsoft.com/office/drawing/2014/main" id="{6F57EA44-305F-4964-9294-364B23E8E451}"/>
              </a:ext>
            </a:extLst>
          </p:cNvPr>
          <p:cNvPicPr/>
          <p:nvPr/>
        </p:nvPicPr>
        <p:blipFill>
          <a:blip r:embed="rId2" cstate="print">
            <a:extLst>
              <a:ext uri="{BEBA8EAE-BF5A-486C-A8C5-ECC9F3942E4B}">
                <a14:imgProps xmlns:a14="http://schemas.microsoft.com/office/drawing/2010/main">
                  <a14:imgLayer r:embed="rId3">
                    <a14:imgEffect>
                      <a14:backgroundRemoval t="0" b="100000" l="0" r="99359"/>
                    </a14:imgEffect>
                  </a14:imgLayer>
                </a14:imgProps>
              </a:ext>
              <a:ext uri="{28A0092B-C50C-407E-A947-70E740481C1C}">
                <a14:useLocalDpi xmlns:a14="http://schemas.microsoft.com/office/drawing/2010/main" val="0"/>
              </a:ext>
            </a:extLst>
          </a:blip>
          <a:stretch>
            <a:fillRect/>
          </a:stretch>
        </p:blipFill>
        <p:spPr>
          <a:xfrm>
            <a:off x="1927985" y="5353841"/>
            <a:ext cx="327660" cy="567690"/>
          </a:xfrm>
          <a:prstGeom prst="rect">
            <a:avLst/>
          </a:prstGeom>
        </p:spPr>
      </p:pic>
      <p:pic>
        <p:nvPicPr>
          <p:cNvPr id="31" name="Picture 30">
            <a:extLst>
              <a:ext uri="{FF2B5EF4-FFF2-40B4-BE49-F238E27FC236}">
                <a16:creationId xmlns:a16="http://schemas.microsoft.com/office/drawing/2014/main" id="{40D5D7C3-CEAB-4BF5-9853-AFD08F8E500E}"/>
              </a:ext>
            </a:extLst>
          </p:cNvPr>
          <p:cNvPicPr/>
          <p:nvPr/>
        </p:nvPicPr>
        <p:blipFill>
          <a:blip r:embed="rId2" cstate="print">
            <a:extLst>
              <a:ext uri="{BEBA8EAE-BF5A-486C-A8C5-ECC9F3942E4B}">
                <a14:imgProps xmlns:a14="http://schemas.microsoft.com/office/drawing/2010/main">
                  <a14:imgLayer r:embed="rId3">
                    <a14:imgEffect>
                      <a14:backgroundRemoval t="0" b="100000" l="0" r="99359"/>
                    </a14:imgEffect>
                  </a14:imgLayer>
                </a14:imgProps>
              </a:ext>
              <a:ext uri="{28A0092B-C50C-407E-A947-70E740481C1C}">
                <a14:useLocalDpi xmlns:a14="http://schemas.microsoft.com/office/drawing/2010/main" val="0"/>
              </a:ext>
            </a:extLst>
          </a:blip>
          <a:stretch>
            <a:fillRect/>
          </a:stretch>
        </p:blipFill>
        <p:spPr>
          <a:xfrm>
            <a:off x="1981325" y="5864381"/>
            <a:ext cx="327660" cy="567690"/>
          </a:xfrm>
          <a:prstGeom prst="rect">
            <a:avLst/>
          </a:prstGeom>
        </p:spPr>
      </p:pic>
      <p:pic>
        <p:nvPicPr>
          <p:cNvPr id="32" name="Picture 31">
            <a:extLst>
              <a:ext uri="{FF2B5EF4-FFF2-40B4-BE49-F238E27FC236}">
                <a16:creationId xmlns:a16="http://schemas.microsoft.com/office/drawing/2014/main" id="{6972AF1E-D2E4-462B-BE10-7FBCE79E607B}"/>
              </a:ext>
            </a:extLst>
          </p:cNvPr>
          <p:cNvPicPr/>
          <p:nvPr/>
        </p:nvPicPr>
        <p:blipFill>
          <a:blip r:embed="rId2" cstate="print">
            <a:extLst>
              <a:ext uri="{BEBA8EAE-BF5A-486C-A8C5-ECC9F3942E4B}">
                <a14:imgProps xmlns:a14="http://schemas.microsoft.com/office/drawing/2010/main">
                  <a14:imgLayer r:embed="rId3">
                    <a14:imgEffect>
                      <a14:backgroundRemoval t="0" b="100000" l="0" r="99359"/>
                    </a14:imgEffect>
                  </a14:imgLayer>
                </a14:imgProps>
              </a:ext>
              <a:ext uri="{28A0092B-C50C-407E-A947-70E740481C1C}">
                <a14:useLocalDpi xmlns:a14="http://schemas.microsoft.com/office/drawing/2010/main" val="0"/>
              </a:ext>
            </a:extLst>
          </a:blip>
          <a:stretch>
            <a:fillRect/>
          </a:stretch>
        </p:blipFill>
        <p:spPr>
          <a:xfrm>
            <a:off x="2316605" y="5475761"/>
            <a:ext cx="327660" cy="567690"/>
          </a:xfrm>
          <a:prstGeom prst="rect">
            <a:avLst/>
          </a:prstGeom>
        </p:spPr>
      </p:pic>
      <p:pic>
        <p:nvPicPr>
          <p:cNvPr id="33" name="Picture 32">
            <a:extLst>
              <a:ext uri="{FF2B5EF4-FFF2-40B4-BE49-F238E27FC236}">
                <a16:creationId xmlns:a16="http://schemas.microsoft.com/office/drawing/2014/main" id="{23E9E4B7-FA15-4C40-ACAB-2DBA5510CD27}"/>
              </a:ext>
            </a:extLst>
          </p:cNvPr>
          <p:cNvPicPr/>
          <p:nvPr/>
        </p:nvPicPr>
        <p:blipFill>
          <a:blip r:embed="rId4" cstate="print">
            <a:extLst>
              <a:ext uri="{BEBA8EAE-BF5A-486C-A8C5-ECC9F3942E4B}">
                <a14:imgProps xmlns:a14="http://schemas.microsoft.com/office/drawing/2010/main">
                  <a14:imgLayer r:embed="rId5">
                    <a14:imgEffect>
                      <a14:backgroundRemoval t="0" b="100000" l="0" r="99359"/>
                    </a14:imgEffect>
                  </a14:imgLayer>
                </a14:imgProps>
              </a:ext>
              <a:ext uri="{28A0092B-C50C-407E-A947-70E740481C1C}">
                <a14:useLocalDpi xmlns:a14="http://schemas.microsoft.com/office/drawing/2010/main" val="0"/>
              </a:ext>
            </a:extLst>
          </a:blip>
          <a:stretch>
            <a:fillRect/>
          </a:stretch>
        </p:blipFill>
        <p:spPr>
          <a:xfrm>
            <a:off x="3162425" y="5361461"/>
            <a:ext cx="320040" cy="567690"/>
          </a:xfrm>
          <a:prstGeom prst="rect">
            <a:avLst/>
          </a:prstGeom>
        </p:spPr>
      </p:pic>
      <p:pic>
        <p:nvPicPr>
          <p:cNvPr id="34" name="Picture 33">
            <a:extLst>
              <a:ext uri="{FF2B5EF4-FFF2-40B4-BE49-F238E27FC236}">
                <a16:creationId xmlns:a16="http://schemas.microsoft.com/office/drawing/2014/main" id="{260E216E-9030-497F-85ED-C392FA68CBE6}"/>
              </a:ext>
            </a:extLst>
          </p:cNvPr>
          <p:cNvPicPr/>
          <p:nvPr/>
        </p:nvPicPr>
        <p:blipFill>
          <a:blip r:embed="rId4" cstate="print">
            <a:extLst>
              <a:ext uri="{BEBA8EAE-BF5A-486C-A8C5-ECC9F3942E4B}">
                <a14:imgProps xmlns:a14="http://schemas.microsoft.com/office/drawing/2010/main">
                  <a14:imgLayer r:embed="rId5">
                    <a14:imgEffect>
                      <a14:backgroundRemoval t="0" b="100000" l="0" r="99359"/>
                    </a14:imgEffect>
                  </a14:imgLayer>
                </a14:imgProps>
              </a:ext>
              <a:ext uri="{28A0092B-C50C-407E-A947-70E740481C1C}">
                <a14:useLocalDpi xmlns:a14="http://schemas.microsoft.com/office/drawing/2010/main" val="0"/>
              </a:ext>
            </a:extLst>
          </a:blip>
          <a:stretch>
            <a:fillRect/>
          </a:stretch>
        </p:blipFill>
        <p:spPr>
          <a:xfrm>
            <a:off x="2811905" y="5953281"/>
            <a:ext cx="320040" cy="567690"/>
          </a:xfrm>
          <a:prstGeom prst="rect">
            <a:avLst/>
          </a:prstGeom>
        </p:spPr>
      </p:pic>
    </p:spTree>
    <p:extLst>
      <p:ext uri="{BB962C8B-B14F-4D97-AF65-F5344CB8AC3E}">
        <p14:creationId xmlns:p14="http://schemas.microsoft.com/office/powerpoint/2010/main" val="10830649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63AEBF28-D601-4FBF-857A-9BA3CE2A202E}"/>
              </a:ext>
            </a:extLst>
          </p:cNvPr>
          <p:cNvSpPr/>
          <p:nvPr/>
        </p:nvSpPr>
        <p:spPr>
          <a:xfrm>
            <a:off x="6096000" y="5190763"/>
            <a:ext cx="4900474" cy="153583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4" name="TextBox 13">
            <a:extLst>
              <a:ext uri="{FF2B5EF4-FFF2-40B4-BE49-F238E27FC236}">
                <a16:creationId xmlns:a16="http://schemas.microsoft.com/office/drawing/2014/main" id="{8393DC3A-6AA8-4DD2-A2FA-D5E146E4803D}"/>
              </a:ext>
            </a:extLst>
          </p:cNvPr>
          <p:cNvSpPr txBox="1"/>
          <p:nvPr/>
        </p:nvSpPr>
        <p:spPr>
          <a:xfrm>
            <a:off x="559637" y="1110018"/>
            <a:ext cx="10022889" cy="2677656"/>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1</a:t>
            </a:r>
            <a:r>
              <a:rPr lang="en-US" sz="2400" baseline="30000" dirty="0">
                <a:latin typeface="Times New Roman" panose="02020603050405020304" pitchFamily="18" charset="0"/>
                <a:cs typeface="Times New Roman" panose="02020603050405020304" pitchFamily="18" charset="0"/>
              </a:rPr>
              <a:t>ST &amp; 2ND</a:t>
            </a:r>
            <a:r>
              <a:rPr lang="en-US" sz="2400" dirty="0">
                <a:latin typeface="Times New Roman" panose="02020603050405020304" pitchFamily="18" charset="0"/>
                <a:cs typeface="Times New Roman" panose="02020603050405020304" pitchFamily="18" charset="0"/>
              </a:rPr>
              <a:t> Grade Word Math Problem 7</a:t>
            </a: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r>
              <a:rPr lang="en-US" sz="2400" b="1" dirty="0">
                <a:latin typeface="Times New Roman" panose="02020603050405020304" pitchFamily="18" charset="0"/>
                <a:cs typeface="Times New Roman" panose="02020603050405020304" pitchFamily="18" charset="0"/>
              </a:rPr>
              <a:t>LESSON  3</a:t>
            </a:r>
          </a:p>
          <a:p>
            <a:r>
              <a:rPr lang="en-US" sz="2400" dirty="0">
                <a:latin typeface="Times New Roman" panose="02020603050405020304" pitchFamily="18" charset="0"/>
                <a:cs typeface="Times New Roman" panose="02020603050405020304" pitchFamily="18" charset="0"/>
              </a:rPr>
              <a:t>Carol and the rest of the girl scouts were trying to sell </a:t>
            </a:r>
            <a:r>
              <a:rPr lang="en-US" sz="2400" b="1" dirty="0">
                <a:latin typeface="Times New Roman" panose="02020603050405020304" pitchFamily="18" charset="0"/>
                <a:cs typeface="Times New Roman" panose="02020603050405020304" pitchFamily="18" charset="0"/>
              </a:rPr>
              <a:t>16</a:t>
            </a:r>
            <a:r>
              <a:rPr lang="en-US" sz="2400" dirty="0">
                <a:latin typeface="Times New Roman" panose="02020603050405020304" pitchFamily="18" charset="0"/>
                <a:cs typeface="Times New Roman" panose="02020603050405020304" pitchFamily="18" charset="0"/>
              </a:rPr>
              <a:t> boxes of cookies.  They sold  </a:t>
            </a:r>
            <a:r>
              <a:rPr lang="en-US" sz="2400" b="1" dirty="0">
                <a:latin typeface="Times New Roman" panose="02020603050405020304" pitchFamily="18" charset="0"/>
                <a:cs typeface="Times New Roman" panose="02020603050405020304" pitchFamily="18" charset="0"/>
              </a:rPr>
              <a:t>11</a:t>
            </a:r>
            <a:r>
              <a:rPr lang="en-US" sz="2400" dirty="0">
                <a:latin typeface="Times New Roman" panose="02020603050405020304" pitchFamily="18" charset="0"/>
                <a:cs typeface="Times New Roman" panose="02020603050405020304" pitchFamily="18" charset="0"/>
              </a:rPr>
              <a:t> boxes of cookies how many boxes did they not sell____?</a:t>
            </a:r>
          </a:p>
          <a:p>
            <a:endParaRPr lang="en-US" sz="2400" dirty="0">
              <a:latin typeface="Times New Roman" panose="02020603050405020304" pitchFamily="18" charset="0"/>
              <a:cs typeface="Times New Roman" panose="02020603050405020304" pitchFamily="18" charset="0"/>
            </a:endParaRPr>
          </a:p>
        </p:txBody>
      </p:sp>
      <p:sp>
        <p:nvSpPr>
          <p:cNvPr id="15" name="Rectangle 14">
            <a:extLst>
              <a:ext uri="{FF2B5EF4-FFF2-40B4-BE49-F238E27FC236}">
                <a16:creationId xmlns:a16="http://schemas.microsoft.com/office/drawing/2014/main" id="{A809D084-9313-4153-A5DB-2EEDAEE03168}"/>
              </a:ext>
            </a:extLst>
          </p:cNvPr>
          <p:cNvSpPr/>
          <p:nvPr/>
        </p:nvSpPr>
        <p:spPr>
          <a:xfrm>
            <a:off x="492877" y="5153815"/>
            <a:ext cx="4900474" cy="153583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dirty="0"/>
              <a:t>Penny read </a:t>
            </a:r>
            <a:r>
              <a:rPr lang="en-US" b="1" dirty="0"/>
              <a:t>8</a:t>
            </a:r>
            <a:r>
              <a:rPr lang="en-US" dirty="0"/>
              <a:t> of the </a:t>
            </a:r>
            <a:r>
              <a:rPr lang="en-US" b="1" dirty="0"/>
              <a:t>19</a:t>
            </a:r>
            <a:r>
              <a:rPr lang="en-US" dirty="0"/>
              <a:t> books that were on the shelf.  Her brother Danny read the rest of the books on the shelf.  How many books did Danny read?  Please draw below books in Danny’s box to answer this question.  </a:t>
            </a:r>
            <a:r>
              <a:rPr lang="en-US" b="1" dirty="0"/>
              <a:t>How many Books did</a:t>
            </a:r>
            <a:r>
              <a:rPr lang="en-US" dirty="0"/>
              <a:t> </a:t>
            </a:r>
            <a:r>
              <a:rPr lang="en-US" b="1" dirty="0"/>
              <a:t>Danny read ______?</a:t>
            </a:r>
            <a:endParaRPr lang="en-US" dirty="0"/>
          </a:p>
        </p:txBody>
      </p:sp>
      <p:sp>
        <p:nvSpPr>
          <p:cNvPr id="25" name="Text Box 3">
            <a:extLst>
              <a:ext uri="{FF2B5EF4-FFF2-40B4-BE49-F238E27FC236}">
                <a16:creationId xmlns:a16="http://schemas.microsoft.com/office/drawing/2014/main" id="{B82C2389-1047-4F67-827B-BAE87514D43E}"/>
              </a:ext>
            </a:extLst>
          </p:cNvPr>
          <p:cNvSpPr txBox="1"/>
          <p:nvPr/>
        </p:nvSpPr>
        <p:spPr>
          <a:xfrm>
            <a:off x="559637" y="4695835"/>
            <a:ext cx="3746549" cy="453193"/>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Boxes of Girl Scout cookies</a:t>
            </a:r>
            <a:endParaRPr lang="en-US" sz="2400" dirty="0">
              <a:latin typeface="Times New Roman" panose="02020603050405020304" pitchFamily="18" charset="0"/>
              <a:ea typeface="Calibri" panose="020F0502020204030204" pitchFamily="34" charset="0"/>
            </a:endParaRPr>
          </a:p>
        </p:txBody>
      </p:sp>
      <p:sp>
        <p:nvSpPr>
          <p:cNvPr id="26" name="Text Box 3">
            <a:extLst>
              <a:ext uri="{FF2B5EF4-FFF2-40B4-BE49-F238E27FC236}">
                <a16:creationId xmlns:a16="http://schemas.microsoft.com/office/drawing/2014/main" id="{5445CC56-A644-4F9F-B6C2-6B37189B6915}"/>
              </a:ext>
            </a:extLst>
          </p:cNvPr>
          <p:cNvSpPr txBox="1"/>
          <p:nvPr/>
        </p:nvSpPr>
        <p:spPr>
          <a:xfrm>
            <a:off x="6496493" y="4707234"/>
            <a:ext cx="4179045" cy="453193"/>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Boxes that were not sold</a:t>
            </a:r>
            <a:endParaRPr lang="en-US" sz="2400" dirty="0">
              <a:latin typeface="Times New Roman" panose="02020603050405020304" pitchFamily="18" charset="0"/>
              <a:ea typeface="Calibri" panose="020F0502020204030204" pitchFamily="34" charset="0"/>
            </a:endParaRPr>
          </a:p>
        </p:txBody>
      </p:sp>
      <p:sp>
        <p:nvSpPr>
          <p:cNvPr id="27" name="Text Box 13">
            <a:extLst>
              <a:ext uri="{FF2B5EF4-FFF2-40B4-BE49-F238E27FC236}">
                <a16:creationId xmlns:a16="http://schemas.microsoft.com/office/drawing/2014/main" id="{231E8D66-96B4-4617-BEF7-75AEA87537B5}"/>
              </a:ext>
            </a:extLst>
          </p:cNvPr>
          <p:cNvSpPr txBox="1"/>
          <p:nvPr/>
        </p:nvSpPr>
        <p:spPr>
          <a:xfrm>
            <a:off x="4091880" y="3783541"/>
            <a:ext cx="2202594" cy="476308"/>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Not sold? ____</a:t>
            </a:r>
            <a:endParaRPr lang="en-US" sz="2400" dirty="0">
              <a:latin typeface="Times New Roman" panose="02020603050405020304" pitchFamily="18" charset="0"/>
              <a:ea typeface="Calibri" panose="020F0502020204030204" pitchFamily="34" charset="0"/>
            </a:endParaRPr>
          </a:p>
        </p:txBody>
      </p:sp>
      <p:cxnSp>
        <p:nvCxnSpPr>
          <p:cNvPr id="17" name="Straight Connector 16">
            <a:extLst>
              <a:ext uri="{FF2B5EF4-FFF2-40B4-BE49-F238E27FC236}">
                <a16:creationId xmlns:a16="http://schemas.microsoft.com/office/drawing/2014/main" id="{D9903DB7-F6D7-4B38-9372-797A2CAD38AD}"/>
              </a:ext>
            </a:extLst>
          </p:cNvPr>
          <p:cNvCxnSpPr>
            <a:cxnSpLocks/>
          </p:cNvCxnSpPr>
          <p:nvPr/>
        </p:nvCxnSpPr>
        <p:spPr>
          <a:xfrm flipH="1">
            <a:off x="3584468" y="4303769"/>
            <a:ext cx="508482" cy="383523"/>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F4D4208-96E7-4B65-8D83-E1A887A70253}"/>
              </a:ext>
            </a:extLst>
          </p:cNvPr>
          <p:cNvCxnSpPr>
            <a:cxnSpLocks/>
          </p:cNvCxnSpPr>
          <p:nvPr/>
        </p:nvCxnSpPr>
        <p:spPr>
          <a:xfrm>
            <a:off x="6213813" y="4183336"/>
            <a:ext cx="565359" cy="512499"/>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CBFC6B30-70FD-4D5A-917B-EA8B7CAC1A45}"/>
              </a:ext>
            </a:extLst>
          </p:cNvPr>
          <p:cNvSpPr txBox="1"/>
          <p:nvPr/>
        </p:nvSpPr>
        <p:spPr>
          <a:xfrm>
            <a:off x="7701519" y="310020"/>
            <a:ext cx="3630967" cy="1569660"/>
          </a:xfrm>
          <a:prstGeom prst="rect">
            <a:avLst/>
          </a:prstGeom>
          <a:noFill/>
        </p:spPr>
        <p:txBody>
          <a:bodyPr wrap="square" rtlCol="0">
            <a:spAutoFit/>
          </a:bodyPr>
          <a:lstStyle/>
          <a:p>
            <a:pPr algn="l"/>
            <a:r>
              <a:rPr lang="en-US" sz="2400" dirty="0">
                <a:latin typeface="Times New Roman" panose="02020603050405020304" pitchFamily="18" charset="0"/>
                <a:cs typeface="Times New Roman" panose="02020603050405020304" pitchFamily="18" charset="0"/>
              </a:rPr>
              <a:t>To duplicate click on the object and then control D</a:t>
            </a:r>
          </a:p>
          <a:p>
            <a:pPr algn="l"/>
            <a:r>
              <a:rPr lang="en-US" sz="2400" dirty="0">
                <a:latin typeface="Times New Roman" panose="02020603050405020304" pitchFamily="18" charset="0"/>
                <a:cs typeface="Times New Roman" panose="02020603050405020304" pitchFamily="18" charset="0"/>
              </a:rPr>
              <a:t>Or you may move the object with your mouse.</a:t>
            </a:r>
          </a:p>
        </p:txBody>
      </p:sp>
      <p:pic>
        <p:nvPicPr>
          <p:cNvPr id="12" name="Picture 11">
            <a:extLst>
              <a:ext uri="{FF2B5EF4-FFF2-40B4-BE49-F238E27FC236}">
                <a16:creationId xmlns:a16="http://schemas.microsoft.com/office/drawing/2014/main" id="{9ECB8C7D-6E11-4BDB-8D07-D4BDDEB7DB46}"/>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962513" y="5461045"/>
            <a:ext cx="296545" cy="434340"/>
          </a:xfrm>
          <a:prstGeom prst="rect">
            <a:avLst/>
          </a:prstGeom>
        </p:spPr>
      </p:pic>
      <p:pic>
        <p:nvPicPr>
          <p:cNvPr id="13" name="Picture 12">
            <a:extLst>
              <a:ext uri="{FF2B5EF4-FFF2-40B4-BE49-F238E27FC236}">
                <a16:creationId xmlns:a16="http://schemas.microsoft.com/office/drawing/2014/main" id="{56342D9B-79E0-4BAF-8C32-AD354B0E7128}"/>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3073253" y="5411515"/>
            <a:ext cx="296545" cy="434340"/>
          </a:xfrm>
          <a:prstGeom prst="rect">
            <a:avLst/>
          </a:prstGeom>
        </p:spPr>
      </p:pic>
      <p:pic>
        <p:nvPicPr>
          <p:cNvPr id="16" name="Picture 15">
            <a:extLst>
              <a:ext uri="{FF2B5EF4-FFF2-40B4-BE49-F238E27FC236}">
                <a16:creationId xmlns:a16="http://schemas.microsoft.com/office/drawing/2014/main" id="{24162AFD-FF78-407D-B2FF-EBBF7A843418}"/>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3461873" y="5438185"/>
            <a:ext cx="296545" cy="434340"/>
          </a:xfrm>
          <a:prstGeom prst="rect">
            <a:avLst/>
          </a:prstGeom>
        </p:spPr>
      </p:pic>
      <p:pic>
        <p:nvPicPr>
          <p:cNvPr id="18" name="Picture 17">
            <a:extLst>
              <a:ext uri="{FF2B5EF4-FFF2-40B4-BE49-F238E27FC236}">
                <a16:creationId xmlns:a16="http://schemas.microsoft.com/office/drawing/2014/main" id="{EC8DF315-5158-45C9-802C-58B0CEAFE133}"/>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3820013" y="5495335"/>
            <a:ext cx="296545" cy="434340"/>
          </a:xfrm>
          <a:prstGeom prst="rect">
            <a:avLst/>
          </a:prstGeom>
        </p:spPr>
      </p:pic>
      <p:pic>
        <p:nvPicPr>
          <p:cNvPr id="19" name="Picture 18">
            <a:extLst>
              <a:ext uri="{FF2B5EF4-FFF2-40B4-BE49-F238E27FC236}">
                <a16:creationId xmlns:a16="http://schemas.microsoft.com/office/drawing/2014/main" id="{967D1217-05C7-49FF-BE4F-C25CD6E3DBCB}"/>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434318" y="5438185"/>
            <a:ext cx="296545" cy="434340"/>
          </a:xfrm>
          <a:prstGeom prst="rect">
            <a:avLst/>
          </a:prstGeom>
        </p:spPr>
      </p:pic>
      <p:pic>
        <p:nvPicPr>
          <p:cNvPr id="22" name="Picture 21">
            <a:extLst>
              <a:ext uri="{FF2B5EF4-FFF2-40B4-BE49-F238E27FC236}">
                <a16:creationId xmlns:a16="http://schemas.microsoft.com/office/drawing/2014/main" id="{261E7F9A-1D04-4E4F-95F7-28D38010E2E7}"/>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869293" y="5438185"/>
            <a:ext cx="296545" cy="434340"/>
          </a:xfrm>
          <a:prstGeom prst="rect">
            <a:avLst/>
          </a:prstGeom>
        </p:spPr>
      </p:pic>
      <p:pic>
        <p:nvPicPr>
          <p:cNvPr id="23" name="Picture 22">
            <a:extLst>
              <a:ext uri="{FF2B5EF4-FFF2-40B4-BE49-F238E27FC236}">
                <a16:creationId xmlns:a16="http://schemas.microsoft.com/office/drawing/2014/main" id="{31ED8758-ED6D-406A-A68F-310BD68F0C40}"/>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289028" y="5415325"/>
            <a:ext cx="296545" cy="434340"/>
          </a:xfrm>
          <a:prstGeom prst="rect">
            <a:avLst/>
          </a:prstGeom>
        </p:spPr>
      </p:pic>
      <p:pic>
        <p:nvPicPr>
          <p:cNvPr id="28" name="Picture 27">
            <a:extLst>
              <a:ext uri="{FF2B5EF4-FFF2-40B4-BE49-F238E27FC236}">
                <a16:creationId xmlns:a16="http://schemas.microsoft.com/office/drawing/2014/main" id="{064074FA-0DE3-4A9F-B6A3-F9D89DDE9699}"/>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708128" y="5438185"/>
            <a:ext cx="296545" cy="434340"/>
          </a:xfrm>
          <a:prstGeom prst="rect">
            <a:avLst/>
          </a:prstGeom>
        </p:spPr>
      </p:pic>
      <p:pic>
        <p:nvPicPr>
          <p:cNvPr id="29" name="Picture 28">
            <a:extLst>
              <a:ext uri="{FF2B5EF4-FFF2-40B4-BE49-F238E27FC236}">
                <a16:creationId xmlns:a16="http://schemas.microsoft.com/office/drawing/2014/main" id="{E08BB515-9C82-4DB0-A457-B8F542CA7611}"/>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963148" y="5963965"/>
            <a:ext cx="296545" cy="434340"/>
          </a:xfrm>
          <a:prstGeom prst="rect">
            <a:avLst/>
          </a:prstGeom>
        </p:spPr>
      </p:pic>
      <p:pic>
        <p:nvPicPr>
          <p:cNvPr id="30" name="Picture 29">
            <a:extLst>
              <a:ext uri="{FF2B5EF4-FFF2-40B4-BE49-F238E27FC236}">
                <a16:creationId xmlns:a16="http://schemas.microsoft.com/office/drawing/2014/main" id="{8A040752-3EA5-4BE5-B72F-C41FC4F5D71A}"/>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457813" y="5963965"/>
            <a:ext cx="296545" cy="434340"/>
          </a:xfrm>
          <a:prstGeom prst="rect">
            <a:avLst/>
          </a:prstGeom>
        </p:spPr>
      </p:pic>
      <p:pic>
        <p:nvPicPr>
          <p:cNvPr id="31" name="Picture 30">
            <a:extLst>
              <a:ext uri="{FF2B5EF4-FFF2-40B4-BE49-F238E27FC236}">
                <a16:creationId xmlns:a16="http://schemas.microsoft.com/office/drawing/2014/main" id="{CBAA08A9-ACFD-4103-A019-9535B6C0BFC6}"/>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858498" y="5963965"/>
            <a:ext cx="296545" cy="434340"/>
          </a:xfrm>
          <a:prstGeom prst="rect">
            <a:avLst/>
          </a:prstGeom>
        </p:spPr>
      </p:pic>
      <p:pic>
        <p:nvPicPr>
          <p:cNvPr id="32" name="Picture 31">
            <a:extLst>
              <a:ext uri="{FF2B5EF4-FFF2-40B4-BE49-F238E27FC236}">
                <a16:creationId xmlns:a16="http://schemas.microsoft.com/office/drawing/2014/main" id="{5392CF2B-F1C8-4B76-9A1B-8950D11920AF}"/>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265533" y="5963965"/>
            <a:ext cx="296545" cy="434340"/>
          </a:xfrm>
          <a:prstGeom prst="rect">
            <a:avLst/>
          </a:prstGeom>
        </p:spPr>
      </p:pic>
      <p:pic>
        <p:nvPicPr>
          <p:cNvPr id="33" name="Picture 32">
            <a:extLst>
              <a:ext uri="{FF2B5EF4-FFF2-40B4-BE49-F238E27FC236}">
                <a16:creationId xmlns:a16="http://schemas.microsoft.com/office/drawing/2014/main" id="{D81A7FD8-3288-43BD-ADC2-1CB4F7A2009B}"/>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726543" y="5963965"/>
            <a:ext cx="296545" cy="433705"/>
          </a:xfrm>
          <a:prstGeom prst="rect">
            <a:avLst/>
          </a:prstGeom>
        </p:spPr>
      </p:pic>
      <p:pic>
        <p:nvPicPr>
          <p:cNvPr id="34" name="Picture 33">
            <a:extLst>
              <a:ext uri="{FF2B5EF4-FFF2-40B4-BE49-F238E27FC236}">
                <a16:creationId xmlns:a16="http://schemas.microsoft.com/office/drawing/2014/main" id="{18C824A4-A324-45BE-BA5D-23709C98DCA3}"/>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3077063" y="5963965"/>
            <a:ext cx="296545" cy="434340"/>
          </a:xfrm>
          <a:prstGeom prst="rect">
            <a:avLst/>
          </a:prstGeom>
        </p:spPr>
      </p:pic>
      <p:pic>
        <p:nvPicPr>
          <p:cNvPr id="35" name="Picture 34">
            <a:extLst>
              <a:ext uri="{FF2B5EF4-FFF2-40B4-BE49-F238E27FC236}">
                <a16:creationId xmlns:a16="http://schemas.microsoft.com/office/drawing/2014/main" id="{C8606C0C-D2F2-4BB6-A293-76872D4EF127}"/>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3442823" y="5960155"/>
            <a:ext cx="296545" cy="434340"/>
          </a:xfrm>
          <a:prstGeom prst="rect">
            <a:avLst/>
          </a:prstGeom>
        </p:spPr>
      </p:pic>
      <p:pic>
        <p:nvPicPr>
          <p:cNvPr id="36" name="Picture 35">
            <a:extLst>
              <a:ext uri="{FF2B5EF4-FFF2-40B4-BE49-F238E27FC236}">
                <a16:creationId xmlns:a16="http://schemas.microsoft.com/office/drawing/2014/main" id="{9F502471-8C18-4ADE-A39F-D686A6F9E739}"/>
              </a:ext>
            </a:extLst>
          </p:cNvPr>
          <p:cNvPicPr/>
          <p:nvPr/>
        </p:nvPicPr>
        <p:blipFill>
          <a:blip r:embed="rId4" cstate="print">
            <a:extLst>
              <a:ext uri="{28A0092B-C50C-407E-A947-70E740481C1C}">
                <a14:useLocalDpi xmlns:a14="http://schemas.microsoft.com/office/drawing/2010/main" val="0"/>
              </a:ext>
            </a:extLst>
          </a:blip>
          <a:stretch>
            <a:fillRect/>
          </a:stretch>
        </p:blipFill>
        <p:spPr>
          <a:xfrm rot="11155842">
            <a:off x="3857478" y="5981745"/>
            <a:ext cx="296545" cy="388620"/>
          </a:xfrm>
          <a:prstGeom prst="rect">
            <a:avLst/>
          </a:prstGeom>
        </p:spPr>
      </p:pic>
    </p:spTree>
    <p:extLst>
      <p:ext uri="{BB962C8B-B14F-4D97-AF65-F5344CB8AC3E}">
        <p14:creationId xmlns:p14="http://schemas.microsoft.com/office/powerpoint/2010/main" val="380964543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2400" dirty="0">
            <a:latin typeface="Times New Roman" panose="02020603050405020304" pitchFamily="18" charset="0"/>
            <a:cs typeface="Times New Roman" panose="02020603050405020304"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90</TotalTime>
  <Words>275</Words>
  <Application>Microsoft Office PowerPoint</Application>
  <PresentationFormat>Custom</PresentationFormat>
  <Paragraphs>34</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Calibri</vt:lpstr>
      <vt:lpstr>Calibri Light</vt:lpstr>
      <vt:lpstr>Times New Roman</vt:lpstr>
      <vt:lpstr>Office Theme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 Hoffman</dc:creator>
  <cp:lastModifiedBy>Dan Hoffman</cp:lastModifiedBy>
  <cp:revision>17</cp:revision>
  <dcterms:created xsi:type="dcterms:W3CDTF">2021-05-14T15:09:52Z</dcterms:created>
  <dcterms:modified xsi:type="dcterms:W3CDTF">2021-05-20T10:46:29Z</dcterms:modified>
</cp:coreProperties>
</file>