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9.xml"/><Relationship Id="rId3" Type="http://schemas.openxmlformats.org/officeDocument/2006/relationships/control" Target="../activeX/activeX2.xml"/><Relationship Id="rId7" Type="http://schemas.openxmlformats.org/officeDocument/2006/relationships/slide" Target="slide3.xml"/><Relationship Id="rId12" Type="http://schemas.openxmlformats.org/officeDocument/2006/relationships/slide" Target="slide8.xml"/><Relationship Id="rId2" Type="http://schemas.openxmlformats.org/officeDocument/2006/relationships/control" Target="../activeX/activeX1.xml"/><Relationship Id="rId16" Type="http://schemas.openxmlformats.org/officeDocument/2006/relationships/image" Target="../media/image5.wmf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2.xml"/><Relationship Id="rId15" Type="http://schemas.openxmlformats.org/officeDocument/2006/relationships/image" Target="../media/image4.wmf"/><Relationship Id="rId10" Type="http://schemas.openxmlformats.org/officeDocument/2006/relationships/slide" Target="slide6.xml"/><Relationship Id="rId4" Type="http://schemas.openxmlformats.org/officeDocument/2006/relationships/slideLayout" Target="../slideLayouts/slideLayout7.xml"/><Relationship Id="rId9" Type="http://schemas.openxmlformats.org/officeDocument/2006/relationships/slide" Target="slide7.xml"/><Relationship Id="rId1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609600" y="288925"/>
            <a:ext cx="7924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000" b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Score</a:t>
            </a:r>
          </a:p>
        </p:txBody>
      </p:sp>
      <p:sp>
        <p:nvSpPr>
          <p:cNvPr id="25659" name="Text Box 59"/>
          <p:cNvSpPr txBox="1">
            <a:spLocks noChangeArrowheads="1"/>
          </p:cNvSpPr>
          <p:nvPr/>
        </p:nvSpPr>
        <p:spPr bwMode="auto">
          <a:xfrm>
            <a:off x="1524000" y="1524000"/>
            <a:ext cx="23622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1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5660" name="Text Box 60"/>
          <p:cNvSpPr txBox="1">
            <a:spLocks noChangeArrowheads="1"/>
          </p:cNvSpPr>
          <p:nvPr/>
        </p:nvSpPr>
        <p:spPr bwMode="auto">
          <a:xfrm>
            <a:off x="5486400" y="1524000"/>
            <a:ext cx="24384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2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838200" y="419100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1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1891896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93375" y="4191000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7" action="ppaction://hlinksldjump"/>
              </a:rPr>
              <a:t>2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4032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8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4046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9" action="ppaction://hlinksldjump"/>
              </a:rPr>
              <a:t>6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1732" y="421257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0" action="ppaction://hlinksldjump"/>
              </a:rPr>
              <a:t>5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8101" y="4221439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1" action="ppaction://hlinksldjump"/>
              </a:rPr>
              <a:t>9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14429" y="4187104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2" action="ppaction://hlinksldjump"/>
              </a:rPr>
              <a:t>7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20071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3" action="ppaction://hlinksldjump"/>
              </a:rPr>
              <a:t>8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37275" y="418296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4" action="ppaction://hlinksldjump"/>
              </a:rPr>
              <a:t>10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8" name="TextBox1" r:id="rId2" imgW="1295280" imgH="1028880"/>
        </mc:Choice>
        <mc:Fallback>
          <p:control name="TextBox1" r:id="rId2" imgW="1295280" imgH="1028880">
            <p:pic>
              <p:nvPicPr>
                <p:cNvPr id="0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7400" y="2590800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39" name="TextBox2" r:id="rId3" imgW="1295280" imgH="1028880"/>
        </mc:Choice>
        <mc:Fallback>
          <p:control name="TextBox2" r:id="rId3" imgW="1295280" imgH="1028880">
            <p:pic>
              <p:nvPicPr>
                <p:cNvPr id="0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7275" y="2555875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788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0" y="48011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24</a:t>
            </a:r>
            <a:endParaRPr lang="en-US" sz="32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2575731" y="451381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271" y="1038225"/>
            <a:ext cx="165735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81200" y="1219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What is the number?</a:t>
            </a:r>
            <a:endParaRPr lang="en-US" sz="24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133600" y="2017931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20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22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24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25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67200" y="49530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56</a:t>
            </a:r>
            <a:endParaRPr lang="en-US" sz="2400" b="1" i="1" dirty="0"/>
          </a:p>
        </p:txBody>
      </p:sp>
      <p:sp>
        <p:nvSpPr>
          <p:cNvPr id="7" name="Rounded Rectangle 6"/>
          <p:cNvSpPr/>
          <p:nvPr/>
        </p:nvSpPr>
        <p:spPr>
          <a:xfrm>
            <a:off x="2743200" y="4589549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28800" y="891654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981200" y="1219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What is the number?</a:t>
            </a:r>
            <a:endParaRPr lang="en-US" sz="2400" b="1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844012"/>
            <a:ext cx="233362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81200" y="1844012"/>
            <a:ext cx="121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44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46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56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50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13316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86200" y="4724400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111</a:t>
            </a:r>
            <a:endParaRPr lang="en-US" sz="48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390900" y="4530298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81200" y="1219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What is the number?</a:t>
            </a:r>
            <a:endParaRPr lang="en-US" sz="2400" b="1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80865"/>
            <a:ext cx="2593928" cy="151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3600" y="1905000"/>
            <a:ext cx="137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11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100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111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110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7008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33800" y="47244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222</a:t>
            </a:r>
            <a:endParaRPr lang="en-US" sz="24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2281451" y="451381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1200" y="1219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What is the number?</a:t>
            </a:r>
            <a:endParaRPr lang="en-US" sz="2400" b="1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61" y="1414462"/>
            <a:ext cx="2733675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09800" y="1981200"/>
            <a:ext cx="129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200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220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222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240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397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6553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71800" y="47244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410</a:t>
            </a:r>
            <a:endParaRPr lang="en-US" sz="24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2201270" y="4549072"/>
            <a:ext cx="283646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1200" y="1219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What is the number?</a:t>
            </a:r>
            <a:endParaRPr lang="en-US" sz="2400" b="1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273507"/>
            <a:ext cx="27336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3600" y="1828800"/>
            <a:ext cx="198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410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400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41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421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120822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801420"/>
            <a:ext cx="7696200" cy="361818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10540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91000" y="52578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61</a:t>
            </a:r>
            <a:endParaRPr lang="en-US" sz="2400" b="1" i="1" dirty="0"/>
          </a:p>
        </p:txBody>
      </p:sp>
      <p:sp>
        <p:nvSpPr>
          <p:cNvPr id="7" name="Rounded Rectangle 6"/>
          <p:cNvSpPr/>
          <p:nvPr/>
        </p:nvSpPr>
        <p:spPr>
          <a:xfrm>
            <a:off x="3276600" y="4994086"/>
            <a:ext cx="3276600" cy="1228725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90800" y="-115874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031501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What is the number?</a:t>
            </a:r>
            <a:endParaRPr lang="en-US" sz="2400" b="1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62333"/>
            <a:ext cx="2889411" cy="221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1600200"/>
            <a:ext cx="25146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51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41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61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60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13473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12292" y="4887694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661</a:t>
            </a:r>
            <a:endParaRPr lang="en-US" sz="36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323473" y="999530"/>
            <a:ext cx="7829927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667000" y="4787947"/>
            <a:ext cx="2810535" cy="117553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96185" y="1181606"/>
            <a:ext cx="6057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031501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What is the number?</a:t>
            </a:r>
            <a:endParaRPr lang="en-US" sz="2400" b="1" i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776" y="1219137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600" y="1676400"/>
            <a:ext cx="259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640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641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661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651</a:t>
            </a:r>
          </a:p>
          <a:p>
            <a:pPr marL="457200" indent="-457200" fontAlgn="t">
              <a:buFont typeface="+mj-lt"/>
              <a:buAutoNum type="arabicPeriod"/>
            </a:pP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74379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33762" y="4749137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1,110</a:t>
            </a:r>
            <a:endParaRPr lang="en-US" sz="2800" b="1" i="1" dirty="0"/>
          </a:p>
          <a:p>
            <a:endParaRPr lang="en-US" sz="28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5799" y="1011499"/>
            <a:ext cx="7629525" cy="320040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714624" y="4645070"/>
            <a:ext cx="2286000" cy="1162239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096" y="1262333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What is the number?</a:t>
            </a:r>
            <a:endParaRPr lang="en-US" sz="2400" b="1" i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4" y="1371600"/>
            <a:ext cx="4277293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1905000"/>
            <a:ext cx="25193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1000</a:t>
            </a:r>
          </a:p>
          <a:p>
            <a:pPr fontAlgn="t"/>
            <a:r>
              <a:rPr lang="en-US" sz="2400" b="1" i="1" dirty="0" smtClean="0"/>
              <a:t>1,100</a:t>
            </a:r>
          </a:p>
          <a:p>
            <a:pPr fontAlgn="t"/>
            <a:r>
              <a:rPr lang="en-US" sz="2400" b="1" i="1" dirty="0" smtClean="0"/>
              <a:t>1,110</a:t>
            </a:r>
          </a:p>
          <a:p>
            <a:pPr fontAlgn="t"/>
            <a:r>
              <a:rPr lang="en-US" sz="2400" b="1" i="1" dirty="0" smtClean="0"/>
              <a:t>1,111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5224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8006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1,234</a:t>
            </a:r>
            <a:endParaRPr lang="en-US" sz="54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199" y="1066800"/>
            <a:ext cx="7858125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614731" y="4610478"/>
            <a:ext cx="2643069" cy="1162271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39418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What is the number?</a:t>
            </a:r>
            <a:endParaRPr lang="en-US" sz="2400" b="1" i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531" y="1274674"/>
            <a:ext cx="4895850" cy="238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1828800"/>
            <a:ext cx="251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1,221</a:t>
            </a:r>
          </a:p>
          <a:p>
            <a:pPr fontAlgn="t"/>
            <a:r>
              <a:rPr lang="en-US" sz="2400" b="1" i="1" dirty="0" smtClean="0"/>
              <a:t>1,234</a:t>
            </a:r>
          </a:p>
          <a:p>
            <a:pPr fontAlgn="t"/>
            <a:r>
              <a:rPr lang="en-US" sz="2400" b="1" i="1" dirty="0" smtClean="0"/>
              <a:t>1,224</a:t>
            </a:r>
          </a:p>
          <a:p>
            <a:pPr fontAlgn="t"/>
            <a:r>
              <a:rPr lang="en-US" sz="2400" b="1" i="1" dirty="0" smtClean="0"/>
              <a:t>1,244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0575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43250" y="5334000"/>
            <a:ext cx="3162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4,323</a:t>
            </a:r>
            <a:endParaRPr lang="en-US" sz="40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609600" y="1066800"/>
            <a:ext cx="8077199" cy="367665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362200" y="5056623"/>
            <a:ext cx="3026746" cy="133394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029327"/>
            <a:ext cx="1581150" cy="158115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39418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What is the number?</a:t>
            </a:r>
            <a:endParaRPr lang="en-US" sz="2400" b="1" i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239418"/>
            <a:ext cx="5128786" cy="3103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1828800"/>
            <a:ext cx="2305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t">
              <a:buFont typeface="+mj-lt"/>
              <a:buAutoNum type="arabicPeriod"/>
            </a:pPr>
            <a:r>
              <a:rPr lang="en-US" sz="2400" b="1" i="1" dirty="0"/>
              <a:t>7</a:t>
            </a:r>
            <a:r>
              <a:rPr lang="en-US" sz="2400" b="1" i="1" dirty="0" smtClean="0"/>
              <a:t>,323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4,223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4,323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400" b="1" i="1" dirty="0" smtClean="0"/>
              <a:t>4,423</a:t>
            </a:r>
            <a:endParaRPr lang="en-US" sz="2400" b="1" i="1" dirty="0" smtClean="0"/>
          </a:p>
          <a:p>
            <a:pPr fontAlgn="t"/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7873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fontAlgn="t">
          <a:defRPr sz="2400" b="1" i="1" dirty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147</Words>
  <Application>Microsoft Office PowerPoint</Application>
  <PresentationFormat>On-screen Show (4:3)</PresentationFormat>
  <Paragraphs>84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Willoughby-Eastlake Schools</cp:lastModifiedBy>
  <cp:revision>72</cp:revision>
  <dcterms:created xsi:type="dcterms:W3CDTF">2017-02-08T17:23:45Z</dcterms:created>
  <dcterms:modified xsi:type="dcterms:W3CDTF">2018-06-18T16:47:48Z</dcterms:modified>
</cp:coreProperties>
</file>