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4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7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3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6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9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6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9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2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5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E528D-9002-4262-AA48-2BB24854EDD8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26305-AD3E-4737-B933-2A789A2A3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3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357C7D5-59E4-431C-A20D-DB2096324C86}"/>
              </a:ext>
            </a:extLst>
          </p:cNvPr>
          <p:cNvSpPr txBox="1"/>
          <p:nvPr/>
        </p:nvSpPr>
        <p:spPr>
          <a:xfrm>
            <a:off x="2370337" y="265442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EE32D6-3F38-4DDC-A982-E9ADD82CE37B}"/>
              </a:ext>
            </a:extLst>
          </p:cNvPr>
          <p:cNvSpPr txBox="1"/>
          <p:nvPr/>
        </p:nvSpPr>
        <p:spPr>
          <a:xfrm>
            <a:off x="3765611" y="46897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C3EA77-615B-45C3-9EAC-67C159960128}"/>
              </a:ext>
            </a:extLst>
          </p:cNvPr>
          <p:cNvSpPr txBox="1"/>
          <p:nvPr/>
        </p:nvSpPr>
        <p:spPr>
          <a:xfrm>
            <a:off x="3409025" y="118334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3797D-DEBA-430A-8C06-A696FB9AEC74}"/>
              </a:ext>
            </a:extLst>
          </p:cNvPr>
          <p:cNvSpPr txBox="1"/>
          <p:nvPr/>
        </p:nvSpPr>
        <p:spPr>
          <a:xfrm>
            <a:off x="2156161" y="63475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89A84-028E-4602-A743-89B8B6B02541}"/>
              </a:ext>
            </a:extLst>
          </p:cNvPr>
          <p:cNvSpPr txBox="1"/>
          <p:nvPr/>
        </p:nvSpPr>
        <p:spPr>
          <a:xfrm>
            <a:off x="3414204" y="315236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E9917-8AA5-4E55-921D-9C41444668A4}"/>
              </a:ext>
            </a:extLst>
          </p:cNvPr>
          <p:cNvSpPr txBox="1"/>
          <p:nvPr/>
        </p:nvSpPr>
        <p:spPr>
          <a:xfrm>
            <a:off x="4472123" y="352179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240F5F-F9AD-4333-9A28-2DC36208BA83}"/>
              </a:ext>
            </a:extLst>
          </p:cNvPr>
          <p:cNvSpPr txBox="1"/>
          <p:nvPr/>
        </p:nvSpPr>
        <p:spPr>
          <a:xfrm>
            <a:off x="4719957" y="483706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5DF1A-9259-44AB-A5F0-A8E7E7B63AEB}"/>
              </a:ext>
            </a:extLst>
          </p:cNvPr>
          <p:cNvSpPr txBox="1"/>
          <p:nvPr/>
        </p:nvSpPr>
        <p:spPr>
          <a:xfrm>
            <a:off x="3638363" y="4325438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8D894-1033-4513-A423-AB013DCBE9DF}"/>
              </a:ext>
            </a:extLst>
          </p:cNvPr>
          <p:cNvSpPr txBox="1"/>
          <p:nvPr/>
        </p:nvSpPr>
        <p:spPr>
          <a:xfrm>
            <a:off x="2398449" y="453955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3967C5-FEFF-438F-8733-716DBE990461}"/>
              </a:ext>
            </a:extLst>
          </p:cNvPr>
          <p:cNvSpPr txBox="1"/>
          <p:nvPr/>
        </p:nvSpPr>
        <p:spPr>
          <a:xfrm>
            <a:off x="3409025" y="503110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C12F6-F69E-4ABC-9204-41696B6FBFE8}"/>
              </a:ext>
            </a:extLst>
          </p:cNvPr>
          <p:cNvSpPr txBox="1"/>
          <p:nvPr/>
        </p:nvSpPr>
        <p:spPr>
          <a:xfrm>
            <a:off x="5314026" y="326402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1FC527-18BE-44DB-8C59-16809C40831D}"/>
              </a:ext>
            </a:extLst>
          </p:cNvPr>
          <p:cNvSpPr txBox="1"/>
          <p:nvPr/>
        </p:nvSpPr>
        <p:spPr>
          <a:xfrm>
            <a:off x="4491360" y="542468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E672AB-245B-4018-8B53-477ABC306445}"/>
              </a:ext>
            </a:extLst>
          </p:cNvPr>
          <p:cNvSpPr txBox="1"/>
          <p:nvPr/>
        </p:nvSpPr>
        <p:spPr>
          <a:xfrm>
            <a:off x="5493796" y="5229149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4E0681-032A-40F3-811A-6E97F24A96EC}"/>
              </a:ext>
            </a:extLst>
          </p:cNvPr>
          <p:cNvSpPr txBox="1"/>
          <p:nvPr/>
        </p:nvSpPr>
        <p:spPr>
          <a:xfrm>
            <a:off x="4930067" y="405308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262DE5-E29A-4495-AF7F-24EC13EE2297}"/>
              </a:ext>
            </a:extLst>
          </p:cNvPr>
          <p:cNvSpPr txBox="1"/>
          <p:nvPr/>
        </p:nvSpPr>
        <p:spPr>
          <a:xfrm>
            <a:off x="5961354" y="453289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3C69D7-2657-47FB-88F7-A88503E0C26F}"/>
              </a:ext>
            </a:extLst>
          </p:cNvPr>
          <p:cNvSpPr txBox="1"/>
          <p:nvPr/>
        </p:nvSpPr>
        <p:spPr>
          <a:xfrm>
            <a:off x="7000042" y="511522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655D36-B5D7-47FE-AA6F-62E7A4804EF5}"/>
              </a:ext>
            </a:extLst>
          </p:cNvPr>
          <p:cNvSpPr txBox="1"/>
          <p:nvPr/>
        </p:nvSpPr>
        <p:spPr>
          <a:xfrm>
            <a:off x="6806212" y="311162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8C039F-BAC4-41A4-BB6C-7D1559F9D77A}"/>
              </a:ext>
            </a:extLst>
          </p:cNvPr>
          <p:cNvSpPr txBox="1"/>
          <p:nvPr/>
        </p:nvSpPr>
        <p:spPr>
          <a:xfrm>
            <a:off x="4647459" y="286315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95D794-B3D5-428E-8924-9762DEB9A631}"/>
              </a:ext>
            </a:extLst>
          </p:cNvPr>
          <p:cNvSpPr txBox="1"/>
          <p:nvPr/>
        </p:nvSpPr>
        <p:spPr>
          <a:xfrm>
            <a:off x="5838547" y="265442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EB8717-F9FE-412E-B3BE-E5523249E4BB}"/>
              </a:ext>
            </a:extLst>
          </p:cNvPr>
          <p:cNvSpPr txBox="1"/>
          <p:nvPr/>
        </p:nvSpPr>
        <p:spPr>
          <a:xfrm>
            <a:off x="3551067" y="236220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78E923-28B2-4222-BE39-72666199E55F}"/>
              </a:ext>
            </a:extLst>
          </p:cNvPr>
          <p:cNvSpPr txBox="1"/>
          <p:nvPr/>
        </p:nvSpPr>
        <p:spPr>
          <a:xfrm>
            <a:off x="4961137" y="2222376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1DF02F-73ED-429A-AF13-4541B6A28442}"/>
              </a:ext>
            </a:extLst>
          </p:cNvPr>
          <p:cNvSpPr txBox="1"/>
          <p:nvPr/>
        </p:nvSpPr>
        <p:spPr>
          <a:xfrm>
            <a:off x="4539813" y="941920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3D36DB-70F6-4A72-87B8-D8FDEE5AD39C}"/>
              </a:ext>
            </a:extLst>
          </p:cNvPr>
          <p:cNvSpPr txBox="1"/>
          <p:nvPr/>
        </p:nvSpPr>
        <p:spPr>
          <a:xfrm>
            <a:off x="5436093" y="1395492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ED92B1-2902-4C1F-9CDC-2A3D266571F1}"/>
              </a:ext>
            </a:extLst>
          </p:cNvPr>
          <p:cNvSpPr txBox="1"/>
          <p:nvPr/>
        </p:nvSpPr>
        <p:spPr>
          <a:xfrm>
            <a:off x="4110361" y="1572667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0F7C26-1EED-45FE-9014-50E82E12C5E6}"/>
              </a:ext>
            </a:extLst>
          </p:cNvPr>
          <p:cNvSpPr txBox="1"/>
          <p:nvPr/>
        </p:nvSpPr>
        <p:spPr>
          <a:xfrm>
            <a:off x="5149049" y="280811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69B61B-9C07-45D7-BCDB-B7B108851FA5}"/>
              </a:ext>
            </a:extLst>
          </p:cNvPr>
          <p:cNvSpPr txBox="1"/>
          <p:nvPr/>
        </p:nvSpPr>
        <p:spPr>
          <a:xfrm>
            <a:off x="6149263" y="817265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BF4F8F-CCE2-427A-BE18-8ABAE0D91136}"/>
              </a:ext>
            </a:extLst>
          </p:cNvPr>
          <p:cNvSpPr txBox="1"/>
          <p:nvPr/>
        </p:nvSpPr>
        <p:spPr>
          <a:xfrm>
            <a:off x="6806212" y="1183344"/>
            <a:ext cx="103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72069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3</cp:revision>
  <dcterms:created xsi:type="dcterms:W3CDTF">2022-06-13T20:34:31Z</dcterms:created>
  <dcterms:modified xsi:type="dcterms:W3CDTF">2022-06-13T22:27:14Z</dcterms:modified>
</cp:coreProperties>
</file>