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109728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8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443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172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709739"/>
            <a:ext cx="946404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589464"/>
            <a:ext cx="9464040" cy="1500187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34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91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6"/>
            <a:ext cx="946404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4869" cy="82391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486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263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91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964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790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4869" y="987426"/>
            <a:ext cx="5554980" cy="4873625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825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355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65125"/>
            <a:ext cx="236601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65125"/>
            <a:ext cx="696087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1825625"/>
            <a:ext cx="94640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230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399334-2E74-414B-B49C-0A343D1A1A8A}"/>
              </a:ext>
            </a:extLst>
          </p:cNvPr>
          <p:cNvSpPr txBox="1"/>
          <p:nvPr/>
        </p:nvSpPr>
        <p:spPr>
          <a:xfrm>
            <a:off x="3091551" y="2880766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938490-7C77-4B3E-BC51-EEDEDF54E515}"/>
              </a:ext>
            </a:extLst>
          </p:cNvPr>
          <p:cNvSpPr txBox="1"/>
          <p:nvPr/>
        </p:nvSpPr>
        <p:spPr>
          <a:xfrm>
            <a:off x="4535866" y="565531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E27DF5-713C-40A4-A924-DA4BF786BD10}"/>
              </a:ext>
            </a:extLst>
          </p:cNvPr>
          <p:cNvSpPr txBox="1"/>
          <p:nvPr/>
        </p:nvSpPr>
        <p:spPr>
          <a:xfrm>
            <a:off x="4016522" y="1351264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1C70EE-D3FF-49BD-B5FB-32391635DF14}"/>
              </a:ext>
            </a:extLst>
          </p:cNvPr>
          <p:cNvSpPr txBox="1"/>
          <p:nvPr/>
        </p:nvSpPr>
        <p:spPr>
          <a:xfrm>
            <a:off x="3073420" y="870531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4F3428-924D-433F-9C41-EDE1781E0A62}"/>
              </a:ext>
            </a:extLst>
          </p:cNvPr>
          <p:cNvSpPr txBox="1"/>
          <p:nvPr/>
        </p:nvSpPr>
        <p:spPr>
          <a:xfrm>
            <a:off x="4112108" y="3360713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D3A0A2-0EED-49DC-A1A1-FEB452091AD9}"/>
              </a:ext>
            </a:extLst>
          </p:cNvPr>
          <p:cNvSpPr txBox="1"/>
          <p:nvPr/>
        </p:nvSpPr>
        <p:spPr>
          <a:xfrm>
            <a:off x="5123225" y="3770066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DFA667-239F-4196-9544-7212617864BF}"/>
              </a:ext>
            </a:extLst>
          </p:cNvPr>
          <p:cNvSpPr txBox="1"/>
          <p:nvPr/>
        </p:nvSpPr>
        <p:spPr>
          <a:xfrm>
            <a:off x="5400116" y="5022744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CFF596-87BC-4251-881C-06F25E88EC08}"/>
              </a:ext>
            </a:extLst>
          </p:cNvPr>
          <p:cNvSpPr txBox="1"/>
          <p:nvPr/>
        </p:nvSpPr>
        <p:spPr>
          <a:xfrm>
            <a:off x="4146703" y="4630713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B6354C-D4CF-4F6D-905B-EB3507DE2ADC}"/>
              </a:ext>
            </a:extLst>
          </p:cNvPr>
          <p:cNvSpPr txBox="1"/>
          <p:nvPr/>
        </p:nvSpPr>
        <p:spPr>
          <a:xfrm>
            <a:off x="3019238" y="4814233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50F3A4-2D64-4B3A-8BF9-364DB7B05AA8}"/>
              </a:ext>
            </a:extLst>
          </p:cNvPr>
          <p:cNvSpPr txBox="1"/>
          <p:nvPr/>
        </p:nvSpPr>
        <p:spPr>
          <a:xfrm>
            <a:off x="4057926" y="5338599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AF423B-B296-4269-8677-737E9867681B}"/>
              </a:ext>
            </a:extLst>
          </p:cNvPr>
          <p:cNvSpPr txBox="1"/>
          <p:nvPr/>
        </p:nvSpPr>
        <p:spPr>
          <a:xfrm>
            <a:off x="6325246" y="3623093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75087B-57B7-4C01-B36A-2EC6796647DE}"/>
              </a:ext>
            </a:extLst>
          </p:cNvPr>
          <p:cNvSpPr txBox="1"/>
          <p:nvPr/>
        </p:nvSpPr>
        <p:spPr>
          <a:xfrm>
            <a:off x="5211833" y="5792257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BBB9EA-274C-4F32-BC14-211C6F62C8E5}"/>
              </a:ext>
            </a:extLst>
          </p:cNvPr>
          <p:cNvSpPr txBox="1"/>
          <p:nvPr/>
        </p:nvSpPr>
        <p:spPr>
          <a:xfrm>
            <a:off x="6236469" y="5654009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9720CF-B26C-4ED2-8774-7195ACA3430D}"/>
              </a:ext>
            </a:extLst>
          </p:cNvPr>
          <p:cNvSpPr txBox="1"/>
          <p:nvPr/>
        </p:nvSpPr>
        <p:spPr>
          <a:xfrm>
            <a:off x="5805902" y="4411031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95B0A0-B324-4E79-8FC1-D1E438C231CB}"/>
              </a:ext>
            </a:extLst>
          </p:cNvPr>
          <p:cNvSpPr txBox="1"/>
          <p:nvPr/>
        </p:nvSpPr>
        <p:spPr>
          <a:xfrm>
            <a:off x="6641139" y="4890328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7BC671-59E4-465A-A5DB-D0CD86E01201}"/>
              </a:ext>
            </a:extLst>
          </p:cNvPr>
          <p:cNvSpPr txBox="1"/>
          <p:nvPr/>
        </p:nvSpPr>
        <p:spPr>
          <a:xfrm>
            <a:off x="7679827" y="5294044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3332E1-2280-4287-B966-AB7A3717EF19}"/>
              </a:ext>
            </a:extLst>
          </p:cNvPr>
          <p:cNvSpPr txBox="1"/>
          <p:nvPr/>
        </p:nvSpPr>
        <p:spPr>
          <a:xfrm>
            <a:off x="7521511" y="3317290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A11E4E-9E3F-458B-A58A-2E842732C758}"/>
              </a:ext>
            </a:extLst>
          </p:cNvPr>
          <p:cNvSpPr txBox="1"/>
          <p:nvPr/>
        </p:nvSpPr>
        <p:spPr>
          <a:xfrm>
            <a:off x="5502027" y="3095763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FB9EA7-65C9-4025-9895-0D0898D8D134}"/>
              </a:ext>
            </a:extLst>
          </p:cNvPr>
          <p:cNvSpPr txBox="1"/>
          <p:nvPr/>
        </p:nvSpPr>
        <p:spPr>
          <a:xfrm>
            <a:off x="6549405" y="2815600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E82734-B7E1-4121-A405-A5120FB95A8E}"/>
              </a:ext>
            </a:extLst>
          </p:cNvPr>
          <p:cNvSpPr txBox="1"/>
          <p:nvPr/>
        </p:nvSpPr>
        <p:spPr>
          <a:xfrm>
            <a:off x="4311402" y="2694135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5659D7-9A56-4F82-B6AE-2C5F4A786B05}"/>
              </a:ext>
            </a:extLst>
          </p:cNvPr>
          <p:cNvSpPr txBox="1"/>
          <p:nvPr/>
        </p:nvSpPr>
        <p:spPr>
          <a:xfrm>
            <a:off x="5805902" y="2408971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68A17B-5C7A-476F-8B65-F292D502AB09}"/>
              </a:ext>
            </a:extLst>
          </p:cNvPr>
          <p:cNvSpPr txBox="1"/>
          <p:nvPr/>
        </p:nvSpPr>
        <p:spPr>
          <a:xfrm>
            <a:off x="5493696" y="1092861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6C145C-0397-4B41-8869-D300367EA339}"/>
              </a:ext>
            </a:extLst>
          </p:cNvPr>
          <p:cNvSpPr txBox="1"/>
          <p:nvPr/>
        </p:nvSpPr>
        <p:spPr>
          <a:xfrm>
            <a:off x="6308594" y="1620191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E780D7-8B3F-495B-B9EE-CDC352B49AA7}"/>
              </a:ext>
            </a:extLst>
          </p:cNvPr>
          <p:cNvSpPr txBox="1"/>
          <p:nvPr/>
        </p:nvSpPr>
        <p:spPr>
          <a:xfrm>
            <a:off x="4967056" y="1873879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0ACE626-D44E-4BB5-8441-B5AEB00A6978}"/>
              </a:ext>
            </a:extLst>
          </p:cNvPr>
          <p:cNvSpPr txBox="1"/>
          <p:nvPr/>
        </p:nvSpPr>
        <p:spPr>
          <a:xfrm>
            <a:off x="6641139" y="870531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3567573-853D-4259-949D-DCBCD9B277C3}"/>
              </a:ext>
            </a:extLst>
          </p:cNvPr>
          <p:cNvSpPr txBox="1"/>
          <p:nvPr/>
        </p:nvSpPr>
        <p:spPr>
          <a:xfrm>
            <a:off x="7656154" y="1430166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49CA793-6E65-4E35-AC8C-9C2B05483CB9}"/>
              </a:ext>
            </a:extLst>
          </p:cNvPr>
          <p:cNvSpPr txBox="1"/>
          <p:nvPr/>
        </p:nvSpPr>
        <p:spPr>
          <a:xfrm>
            <a:off x="5701862" y="398350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841252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27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3</cp:revision>
  <dcterms:created xsi:type="dcterms:W3CDTF">2022-06-13T20:34:31Z</dcterms:created>
  <dcterms:modified xsi:type="dcterms:W3CDTF">2022-06-13T22:28:01Z</dcterms:modified>
</cp:coreProperties>
</file>