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4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7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3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6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9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6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9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2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5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3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7A79C6-C27C-4AEB-8B61-4ACBE4D7A5D3}"/>
              </a:ext>
            </a:extLst>
          </p:cNvPr>
          <p:cNvSpPr txBox="1"/>
          <p:nvPr/>
        </p:nvSpPr>
        <p:spPr>
          <a:xfrm>
            <a:off x="2599675" y="282750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D70D18-11C0-4C25-8D98-8813FC9EF36A}"/>
              </a:ext>
            </a:extLst>
          </p:cNvPr>
          <p:cNvSpPr txBox="1"/>
          <p:nvPr/>
        </p:nvSpPr>
        <p:spPr>
          <a:xfrm>
            <a:off x="3986805" y="653612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8AC514-5FCD-4479-97A8-E0F532FDB36E}"/>
              </a:ext>
            </a:extLst>
          </p:cNvPr>
          <p:cNvSpPr txBox="1"/>
          <p:nvPr/>
        </p:nvSpPr>
        <p:spPr>
          <a:xfrm>
            <a:off x="3717138" y="139806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EF5A3-32F5-4BF0-95D3-9464D0285707}"/>
              </a:ext>
            </a:extLst>
          </p:cNvPr>
          <p:cNvSpPr txBox="1"/>
          <p:nvPr/>
        </p:nvSpPr>
        <p:spPr>
          <a:xfrm>
            <a:off x="2581544" y="81726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249E1-7FF1-41F4-9619-BFB42C685B45}"/>
              </a:ext>
            </a:extLst>
          </p:cNvPr>
          <p:cNvSpPr txBox="1"/>
          <p:nvPr/>
        </p:nvSpPr>
        <p:spPr>
          <a:xfrm>
            <a:off x="3620232" y="330744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29DBE5-3C63-4B11-9D83-B6F2189EA8B5}"/>
              </a:ext>
            </a:extLst>
          </p:cNvPr>
          <p:cNvSpPr txBox="1"/>
          <p:nvPr/>
        </p:nvSpPr>
        <p:spPr>
          <a:xfrm>
            <a:off x="4472123" y="352179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D2C10B-38C1-47D7-BCA6-0112826618AD}"/>
              </a:ext>
            </a:extLst>
          </p:cNvPr>
          <p:cNvSpPr txBox="1"/>
          <p:nvPr/>
        </p:nvSpPr>
        <p:spPr>
          <a:xfrm>
            <a:off x="4908240" y="4969478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E0B8D-3DA5-44BC-90E2-ED06C1846FF0}"/>
              </a:ext>
            </a:extLst>
          </p:cNvPr>
          <p:cNvSpPr txBox="1"/>
          <p:nvPr/>
        </p:nvSpPr>
        <p:spPr>
          <a:xfrm>
            <a:off x="3638363" y="4325438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757E6-89BB-47E3-ACA3-9BBB88C5A50B}"/>
              </a:ext>
            </a:extLst>
          </p:cNvPr>
          <p:cNvSpPr txBox="1"/>
          <p:nvPr/>
        </p:nvSpPr>
        <p:spPr>
          <a:xfrm>
            <a:off x="2527362" y="476096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CE69E4-2453-45EB-93A0-B52A1886171C}"/>
              </a:ext>
            </a:extLst>
          </p:cNvPr>
          <p:cNvSpPr txBox="1"/>
          <p:nvPr/>
        </p:nvSpPr>
        <p:spPr>
          <a:xfrm>
            <a:off x="3566050" y="528533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54468-2A40-44E9-A6F0-92BA3DEE1D05}"/>
              </a:ext>
            </a:extLst>
          </p:cNvPr>
          <p:cNvSpPr txBox="1"/>
          <p:nvPr/>
        </p:nvSpPr>
        <p:spPr>
          <a:xfrm>
            <a:off x="5833370" y="356982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BF82DD-53C0-4039-9048-470F5611789C}"/>
              </a:ext>
            </a:extLst>
          </p:cNvPr>
          <p:cNvSpPr txBox="1"/>
          <p:nvPr/>
        </p:nvSpPr>
        <p:spPr>
          <a:xfrm>
            <a:off x="4719957" y="573899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B50F6C-6200-425A-BF37-758087F98A58}"/>
              </a:ext>
            </a:extLst>
          </p:cNvPr>
          <p:cNvSpPr txBox="1"/>
          <p:nvPr/>
        </p:nvSpPr>
        <p:spPr>
          <a:xfrm>
            <a:off x="5744593" y="560074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044D53-691E-4050-BC39-284D337751F1}"/>
              </a:ext>
            </a:extLst>
          </p:cNvPr>
          <p:cNvSpPr txBox="1"/>
          <p:nvPr/>
        </p:nvSpPr>
        <p:spPr>
          <a:xfrm>
            <a:off x="5314026" y="435776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9D12B4-F72F-4D82-9BFC-ACFB92144E5D}"/>
              </a:ext>
            </a:extLst>
          </p:cNvPr>
          <p:cNvSpPr txBox="1"/>
          <p:nvPr/>
        </p:nvSpPr>
        <p:spPr>
          <a:xfrm>
            <a:off x="6149263" y="4837062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F58C94-5F01-40E5-A4E4-B8322BB97674}"/>
              </a:ext>
            </a:extLst>
          </p:cNvPr>
          <p:cNvSpPr txBox="1"/>
          <p:nvPr/>
        </p:nvSpPr>
        <p:spPr>
          <a:xfrm>
            <a:off x="7187951" y="5240778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6F0159-C458-4CFF-A0A1-746B10DA1BB4}"/>
              </a:ext>
            </a:extLst>
          </p:cNvPr>
          <p:cNvSpPr txBox="1"/>
          <p:nvPr/>
        </p:nvSpPr>
        <p:spPr>
          <a:xfrm>
            <a:off x="7029635" y="326402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F2240D-DFCC-4AF4-BA22-63787D398755}"/>
              </a:ext>
            </a:extLst>
          </p:cNvPr>
          <p:cNvSpPr txBox="1"/>
          <p:nvPr/>
        </p:nvSpPr>
        <p:spPr>
          <a:xfrm>
            <a:off x="5010151" y="304249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FAEE8F-7BED-4F06-BDC0-672C6310B434}"/>
              </a:ext>
            </a:extLst>
          </p:cNvPr>
          <p:cNvSpPr txBox="1"/>
          <p:nvPr/>
        </p:nvSpPr>
        <p:spPr>
          <a:xfrm>
            <a:off x="6057529" y="276233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6A0319-A8BC-4ED7-A7CC-6DFA84B55F9B}"/>
              </a:ext>
            </a:extLst>
          </p:cNvPr>
          <p:cNvSpPr txBox="1"/>
          <p:nvPr/>
        </p:nvSpPr>
        <p:spPr>
          <a:xfrm>
            <a:off x="3819526" y="2640869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8A32AC-0000-45E0-B104-71971130CC21}"/>
              </a:ext>
            </a:extLst>
          </p:cNvPr>
          <p:cNvSpPr txBox="1"/>
          <p:nvPr/>
        </p:nvSpPr>
        <p:spPr>
          <a:xfrm>
            <a:off x="5314026" y="235570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DB66E6-0309-4B63-AF8E-50C867C1C143}"/>
              </a:ext>
            </a:extLst>
          </p:cNvPr>
          <p:cNvSpPr txBox="1"/>
          <p:nvPr/>
        </p:nvSpPr>
        <p:spPr>
          <a:xfrm>
            <a:off x="5001820" y="103959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FE5E84-7576-4B25-BDFA-A8BA6E367514}"/>
              </a:ext>
            </a:extLst>
          </p:cNvPr>
          <p:cNvSpPr txBox="1"/>
          <p:nvPr/>
        </p:nvSpPr>
        <p:spPr>
          <a:xfrm>
            <a:off x="5816718" y="156692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FD516C-79B9-4DD1-9280-E748B369E95A}"/>
              </a:ext>
            </a:extLst>
          </p:cNvPr>
          <p:cNvSpPr txBox="1"/>
          <p:nvPr/>
        </p:nvSpPr>
        <p:spPr>
          <a:xfrm>
            <a:off x="4475180" y="182061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2B3477-1B0F-48DE-B128-61285715F584}"/>
              </a:ext>
            </a:extLst>
          </p:cNvPr>
          <p:cNvSpPr txBox="1"/>
          <p:nvPr/>
        </p:nvSpPr>
        <p:spPr>
          <a:xfrm>
            <a:off x="6149263" y="81726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AFC948-1834-4DFF-8743-D2C672BDDF70}"/>
              </a:ext>
            </a:extLst>
          </p:cNvPr>
          <p:cNvSpPr txBox="1"/>
          <p:nvPr/>
        </p:nvSpPr>
        <p:spPr>
          <a:xfrm>
            <a:off x="7164278" y="137690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3FB98B-2B77-4F66-9B09-26BD1636B3BA}"/>
              </a:ext>
            </a:extLst>
          </p:cNvPr>
          <p:cNvSpPr txBox="1"/>
          <p:nvPr/>
        </p:nvSpPr>
        <p:spPr>
          <a:xfrm>
            <a:off x="5265755" y="42310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573817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27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3</cp:revision>
  <dcterms:created xsi:type="dcterms:W3CDTF">2022-06-13T20:34:31Z</dcterms:created>
  <dcterms:modified xsi:type="dcterms:W3CDTF">2022-06-13T22:29:00Z</dcterms:modified>
</cp:coreProperties>
</file>