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the Correct </a:t>
            </a:r>
          </a:p>
          <a:p>
            <a:pPr algn="ctr"/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</a:rPr>
              <a:t>answer</a:t>
            </a:r>
            <a:endParaRPr lang="en-US" sz="4000" b="1" i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838200" y="914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10     Door 1</a:t>
            </a:r>
          </a:p>
          <a:p>
            <a:r>
              <a:rPr lang="en-US" sz="2800" b="1" dirty="0"/>
              <a:t>  9     Door 2</a:t>
            </a:r>
          </a:p>
          <a:p>
            <a:pPr marL="514350" indent="-514350">
              <a:buAutoNum type="arabicPlain" startAt="12"/>
            </a:pPr>
            <a:r>
              <a:rPr lang="en-US" sz="2800" b="1" dirty="0"/>
              <a:t>   Door 3</a:t>
            </a:r>
          </a:p>
          <a:p>
            <a:r>
              <a:rPr lang="en-US" sz="2800" b="1" dirty="0"/>
              <a:t>20     Door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14</a:t>
            </a:r>
            <a:br>
              <a:rPr lang="en-US" sz="4800" b="1" dirty="0"/>
            </a:br>
            <a:r>
              <a:rPr lang="en-US" sz="4800" b="1" u="sng" dirty="0"/>
              <a:t>- 5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14</a:t>
            </a:r>
            <a:br>
              <a:rPr lang="en-US" sz="5400" b="1" dirty="0"/>
            </a:br>
            <a:r>
              <a:rPr lang="en-US" sz="5400" b="1" u="sng" dirty="0"/>
              <a:t>- 5</a:t>
            </a:r>
          </a:p>
          <a:p>
            <a:r>
              <a:rPr lang="en-US" sz="5400" b="1" dirty="0"/>
              <a:t>  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10     Door 1</a:t>
            </a:r>
          </a:p>
          <a:p>
            <a:r>
              <a:rPr lang="en-US" sz="2800" b="1" dirty="0"/>
              <a:t>  9     Door 2</a:t>
            </a:r>
            <a:br>
              <a:rPr lang="en-US" sz="2800" b="1" dirty="0"/>
            </a:br>
            <a:r>
              <a:rPr lang="en-US" sz="2800" b="1" dirty="0"/>
              <a:t>29     Door 3</a:t>
            </a:r>
          </a:p>
          <a:p>
            <a:r>
              <a:rPr lang="en-US" sz="2800" b="1" dirty="0"/>
              <a:t>20     Door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24</a:t>
            </a:r>
            <a:br>
              <a:rPr lang="en-US" sz="4800" b="1" dirty="0"/>
            </a:br>
            <a:r>
              <a:rPr lang="en-US" sz="4800" b="1" u="sng" dirty="0"/>
              <a:t>+ 5</a:t>
            </a:r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24</a:t>
            </a:r>
            <a:br>
              <a:rPr lang="en-US" sz="5400" b="1" dirty="0"/>
            </a:br>
            <a:r>
              <a:rPr lang="en-US" sz="5400" b="1" u="sng" dirty="0"/>
              <a:t>+ 5</a:t>
            </a:r>
          </a:p>
          <a:p>
            <a:r>
              <a:rPr lang="en-US" sz="5400" b="1" dirty="0"/>
              <a:t> 29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10     Door 1</a:t>
            </a:r>
          </a:p>
          <a:p>
            <a:r>
              <a:rPr lang="en-US" sz="2800" b="1" dirty="0"/>
              <a:t>  9     Door 2</a:t>
            </a:r>
          </a:p>
          <a:p>
            <a:pPr marL="514350" indent="-514350">
              <a:buAutoNum type="arabicPlain" startAt="12"/>
            </a:pPr>
            <a:r>
              <a:rPr lang="en-US" sz="2800" b="1" dirty="0"/>
              <a:t>   Door 3</a:t>
            </a:r>
          </a:p>
          <a:p>
            <a:r>
              <a:rPr lang="en-US" sz="2800" b="1" dirty="0"/>
              <a:t>15     Door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30</a:t>
            </a:r>
            <a:br>
              <a:rPr lang="en-US" sz="4800" b="1" dirty="0"/>
            </a:br>
            <a:r>
              <a:rPr lang="en-US" sz="4800" b="1" u="sng" dirty="0"/>
              <a:t>- 15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30</a:t>
            </a:r>
            <a:br>
              <a:rPr lang="en-US" sz="5400" b="1" dirty="0"/>
            </a:br>
            <a:r>
              <a:rPr lang="en-US" sz="5400" b="1" u="sng" dirty="0"/>
              <a:t>-15</a:t>
            </a:r>
          </a:p>
          <a:p>
            <a:r>
              <a:rPr lang="en-US" sz="5400" b="1" dirty="0"/>
              <a:t> 15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14     Door 1</a:t>
            </a:r>
          </a:p>
          <a:p>
            <a:r>
              <a:rPr lang="en-US" sz="2800" b="1" dirty="0"/>
              <a:t>  9     Door 2</a:t>
            </a:r>
          </a:p>
          <a:p>
            <a:pPr marL="514350" indent="-514350">
              <a:buAutoNum type="arabicPlain" startAt="12"/>
            </a:pPr>
            <a:r>
              <a:rPr lang="en-US" sz="2800" b="1" dirty="0"/>
              <a:t>   Door 3</a:t>
            </a:r>
          </a:p>
          <a:p>
            <a:r>
              <a:rPr lang="en-US" sz="2800" b="1" dirty="0"/>
              <a:t>15     Door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19</a:t>
            </a:r>
            <a:br>
              <a:rPr lang="en-US" sz="4800" b="1" dirty="0"/>
            </a:br>
            <a:r>
              <a:rPr lang="en-US" sz="4800" b="1" u="sng" dirty="0"/>
              <a:t>- 5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sldjump"/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19</a:t>
            </a:r>
            <a:br>
              <a:rPr lang="en-US" sz="5400" b="1" dirty="0"/>
            </a:br>
            <a:r>
              <a:rPr lang="en-US" sz="5400" b="1" u="sng" dirty="0"/>
              <a:t>- 5</a:t>
            </a:r>
          </a:p>
          <a:p>
            <a:r>
              <a:rPr lang="en-US" sz="5400" b="1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3603833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225</Words>
  <Application>Microsoft Office PowerPoint</Application>
  <PresentationFormat>On-screen Show (4:3)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65</cp:revision>
  <dcterms:created xsi:type="dcterms:W3CDTF">2017-02-08T17:23:45Z</dcterms:created>
  <dcterms:modified xsi:type="dcterms:W3CDTF">2021-09-14T13:55:45Z</dcterms:modified>
</cp:coreProperties>
</file>