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81" r:id="rId2"/>
    <p:sldId id="282" r:id="rId3"/>
    <p:sldId id="256" r:id="rId4"/>
    <p:sldId id="267" r:id="rId5"/>
    <p:sldId id="268" r:id="rId6"/>
    <p:sldId id="271" r:id="rId7"/>
    <p:sldId id="272" r:id="rId8"/>
    <p:sldId id="274" r:id="rId9"/>
    <p:sldId id="275" r:id="rId10"/>
    <p:sldId id="276" r:id="rId11"/>
    <p:sldId id="277" r:id="rId12"/>
    <p:sldId id="278" r:id="rId13"/>
    <p:sldId id="279" r:id="rId14"/>
    <p:sldId id="280" r:id="rId15"/>
    <p:sldId id="284" r:id="rId16"/>
    <p:sldId id="285" r:id="rId17"/>
    <p:sldId id="286" r:id="rId18"/>
    <p:sldId id="287" r:id="rId19"/>
    <p:sldId id="288" r:id="rId20"/>
    <p:sldId id="289" r:id="rId21"/>
    <p:sldId id="290" r:id="rId22"/>
    <p:sldId id="291" r:id="rId23"/>
    <p:sldId id="292" r:id="rId24"/>
    <p:sldId id="293" r:id="rId25"/>
    <p:sldId id="294" r:id="rId26"/>
    <p:sldId id="295" r:id="rId27"/>
    <p:sldId id="296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FF"/>
    <a:srgbClr val="9966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474" y="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78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32C6BB-9AA6-4D69-9C2D-55134012D3F9}" type="datetimeFigureOut">
              <a:rPr lang="en-US" smtClean="0"/>
              <a:t>9/15/2021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0DE9A0-D706-46E4-B6F1-9C00D9791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97692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0DE9A0-D706-46E4-B6F1-9C00D9791E9D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70214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9/15/2021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2123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9/15/2021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462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9/15/2021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0210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9/15/2021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65177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9/15/2021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84901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9/15/2021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19084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9/15/2021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6639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9/15/2021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9124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9/15/2021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4930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9/15/2021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4058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9/15/2021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04626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59FA6E-8C6A-450C-BA48-3ECC997818A8}" type="datetimeFigureOut">
              <a:rPr lang="en-US" smtClean="0"/>
              <a:t>9/15/2021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6457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slide" Target="slide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" Target="slide7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slide" Target="slide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" Target="slide10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slide" Target="slide1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" Target="slide13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5" Type="http://schemas.openxmlformats.org/officeDocument/2006/relationships/slide" Target="slide9.xml"/><Relationship Id="rId4" Type="http://schemas.openxmlformats.org/officeDocument/2006/relationships/slide" Target="slide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" Target="slide16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5" Type="http://schemas.openxmlformats.org/officeDocument/2006/relationships/slide" Target="slide17.xml"/><Relationship Id="rId4" Type="http://schemas.openxmlformats.org/officeDocument/2006/relationships/slide" Target="slide1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" Target="slide19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20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slide" Target="slide6.xml"/><Relationship Id="rId5" Type="http://schemas.openxmlformats.org/officeDocument/2006/relationships/slide" Target="slide18.xml"/><Relationship Id="rId4" Type="http://schemas.openxmlformats.org/officeDocument/2006/relationships/slide" Target="slide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" Target="slide22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slide" Target="slide23.xml"/><Relationship Id="rId5" Type="http://schemas.openxmlformats.org/officeDocument/2006/relationships/slide" Target="slide11.xml"/><Relationship Id="rId4" Type="http://schemas.openxmlformats.org/officeDocument/2006/relationships/slide" Target="slide2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25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7" Type="http://schemas.openxmlformats.org/officeDocument/2006/relationships/slide" Target="slide9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slide" Target="slide24.xml"/><Relationship Id="rId5" Type="http://schemas.openxmlformats.org/officeDocument/2006/relationships/slide" Target="slide12.xml"/><Relationship Id="rId4" Type="http://schemas.openxmlformats.org/officeDocument/2006/relationships/slide" Target="slide2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2091BFF-4D4C-4120-BE52-CC1F919366BF}"/>
              </a:ext>
            </a:extLst>
          </p:cNvPr>
          <p:cNvSpPr/>
          <p:nvPr/>
        </p:nvSpPr>
        <p:spPr>
          <a:xfrm>
            <a:off x="2744132" y="-32657"/>
            <a:ext cx="4439036" cy="1938992"/>
          </a:xfrm>
          <a:prstGeom prst="rect">
            <a:avLst/>
          </a:prstGeom>
          <a:solidFill>
            <a:srgbClr val="FFFF00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i="1" cap="none" spc="0" dirty="0">
                <a:ln w="22225">
                  <a:solidFill>
                    <a:schemeClr val="accent2"/>
                  </a:solidFill>
                  <a:prstDash val="solid"/>
                </a:ln>
                <a:effectLst/>
              </a:rPr>
              <a:t>Escape Rooms  Find </a:t>
            </a:r>
          </a:p>
          <a:p>
            <a:pPr algn="ctr"/>
            <a:r>
              <a:rPr lang="en-US" sz="4000" b="1" i="1" cap="none" spc="0" dirty="0">
                <a:ln w="22225">
                  <a:solidFill>
                    <a:schemeClr val="accent2"/>
                  </a:solidFill>
                  <a:prstDash val="solid"/>
                </a:ln>
                <a:effectLst/>
              </a:rPr>
              <a:t>the Correct </a:t>
            </a:r>
          </a:p>
          <a:p>
            <a:pPr algn="ctr"/>
            <a:r>
              <a:rPr lang="en-US" sz="4000" b="1" i="1" dirty="0">
                <a:ln w="22225">
                  <a:solidFill>
                    <a:schemeClr val="accent2"/>
                  </a:solidFill>
                  <a:prstDash val="solid"/>
                </a:ln>
              </a:rPr>
              <a:t>answer</a:t>
            </a:r>
            <a:endParaRPr lang="en-US" sz="4000" b="1" i="1" cap="none" spc="0" dirty="0">
              <a:ln w="22225">
                <a:solidFill>
                  <a:schemeClr val="accent2"/>
                </a:solidFill>
                <a:prstDash val="solid"/>
              </a:ln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9284195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AA621AF-7E27-456E-871E-D1D3D92B1149}"/>
              </a:ext>
            </a:extLst>
          </p:cNvPr>
          <p:cNvSpPr txBox="1"/>
          <p:nvPr/>
        </p:nvSpPr>
        <p:spPr>
          <a:xfrm>
            <a:off x="838200" y="914400"/>
            <a:ext cx="8229600" cy="3170099"/>
          </a:xfrm>
          <a:prstGeom prst="rect">
            <a:avLst/>
          </a:prstGeom>
          <a:solidFill>
            <a:srgbClr val="92D050"/>
          </a:solidFill>
          <a:scene3d>
            <a:camera prst="orthographicFront"/>
            <a:lightRig rig="threePt" dir="t"/>
          </a:scene3d>
          <a:sp3d>
            <a:bevelT w="635000" h="635000"/>
          </a:sp3d>
        </p:spPr>
        <p:txBody>
          <a:bodyPr wrap="square" rtlCol="0">
            <a:spAutoFit/>
          </a:bodyPr>
          <a:lstStyle/>
          <a:p>
            <a:pPr algn="l"/>
            <a:r>
              <a:rPr lang="en-US" sz="4000" b="1" i="1" dirty="0"/>
              <a:t>Math questions will be listed.  Find the correct door that is presented with each answer.   Click on buttons that allow you to travel through lesson.</a:t>
            </a:r>
          </a:p>
        </p:txBody>
      </p:sp>
    </p:spTree>
    <p:extLst>
      <p:ext uri="{BB962C8B-B14F-4D97-AF65-F5344CB8AC3E}">
        <p14:creationId xmlns:p14="http://schemas.microsoft.com/office/powerpoint/2010/main" val="31652405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828800" y="914400"/>
            <a:ext cx="5791200" cy="3276600"/>
          </a:xfrm>
          <a:prstGeom prst="rect">
            <a:avLst/>
          </a:prstGeom>
          <a:solidFill>
            <a:srgbClr val="FFFF00"/>
          </a:solidFill>
          <a:ln w="76200"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926771" y="990199"/>
            <a:ext cx="32004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ANSWERS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 1   </a:t>
            </a:r>
            <a:r>
              <a:rPr lang="en-US" sz="2800" b="1" dirty="0"/>
              <a:t>10</a:t>
            </a:r>
            <a:br>
              <a:rPr lang="en-US" sz="2800" b="1" dirty="0"/>
            </a:br>
            <a:r>
              <a:rPr lang="en-US" sz="2800" b="1" dirty="0">
                <a:solidFill>
                  <a:srgbClr val="0099FF"/>
                </a:solidFill>
              </a:rPr>
              <a:t>Door--  2   </a:t>
            </a:r>
            <a:r>
              <a:rPr lang="en-US" sz="2800" b="1" dirty="0"/>
              <a:t>12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 3   </a:t>
            </a:r>
            <a:r>
              <a:rPr lang="en-US" sz="2800" b="1" dirty="0"/>
              <a:t>28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 4   </a:t>
            </a:r>
            <a:r>
              <a:rPr lang="en-US" sz="2800" b="1" dirty="0"/>
              <a:t>20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Question - 1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6C6CEA97-8141-43FF-932C-59BAD44824C1}"/>
              </a:ext>
            </a:extLst>
          </p:cNvPr>
          <p:cNvGrpSpPr/>
          <p:nvPr/>
        </p:nvGrpSpPr>
        <p:grpSpPr>
          <a:xfrm>
            <a:off x="7010400" y="4572000"/>
            <a:ext cx="990600" cy="1066800"/>
            <a:chOff x="6858000" y="4648200"/>
            <a:chExt cx="990600" cy="1066800"/>
          </a:xfrm>
        </p:grpSpPr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24A7937A-A4EF-4ED0-8C7D-854790F03FDD}"/>
                </a:ext>
              </a:extLst>
            </p:cNvPr>
            <p:cNvSpPr/>
            <p:nvPr/>
          </p:nvSpPr>
          <p:spPr>
            <a:xfrm>
              <a:off x="6858000" y="4648200"/>
              <a:ext cx="990600" cy="1066800"/>
            </a:xfrm>
            <a:prstGeom prst="ellipse">
              <a:avLst/>
            </a:prstGeom>
            <a:solidFill>
              <a:srgbClr val="FF0000"/>
            </a:solidFill>
            <a:ln w="76200"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 w="501650" h="317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9980462-7639-4623-B038-EEFAC2E7B9AB}"/>
                </a:ext>
              </a:extLst>
            </p:cNvPr>
            <p:cNvSpPr txBox="1"/>
            <p:nvPr/>
          </p:nvSpPr>
          <p:spPr>
            <a:xfrm>
              <a:off x="6972300" y="4858434"/>
              <a:ext cx="7620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hlinkClick r:id="rId2" action="ppaction://hlinksldjump"/>
                </a:rPr>
                <a:t>Go</a:t>
              </a:r>
              <a:r>
                <a:rPr lang="en-US" b="1" dirty="0"/>
                <a:t> to Doors</a:t>
              </a: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676BB03F-1F67-4ECB-BF3E-6C6504203CB8}"/>
              </a:ext>
            </a:extLst>
          </p:cNvPr>
          <p:cNvSpPr txBox="1"/>
          <p:nvPr/>
        </p:nvSpPr>
        <p:spPr>
          <a:xfrm>
            <a:off x="5410200" y="1295400"/>
            <a:ext cx="2057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800" b="1" dirty="0"/>
              <a:t>20</a:t>
            </a:r>
            <a:br>
              <a:rPr lang="en-US" sz="4800" b="1" dirty="0"/>
            </a:br>
            <a:r>
              <a:rPr lang="en-US" sz="4800" b="1" u="sng" dirty="0"/>
              <a:t>- 8</a:t>
            </a:r>
          </a:p>
        </p:txBody>
      </p:sp>
    </p:spTree>
    <p:extLst>
      <p:ext uri="{BB962C8B-B14F-4D97-AF65-F5344CB8AC3E}">
        <p14:creationId xmlns:p14="http://schemas.microsoft.com/office/powerpoint/2010/main" val="8535403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hlinkClick r:id="rId3" action="ppaction://hlinksldjump"/>
            <a:extLst>
              <a:ext uri="{FF2B5EF4-FFF2-40B4-BE49-F238E27FC236}">
                <a16:creationId xmlns:a16="http://schemas.microsoft.com/office/drawing/2014/main" id="{92714094-B1C8-4CB3-8BCE-188556C4E6BE}"/>
              </a:ext>
            </a:extLst>
          </p:cNvPr>
          <p:cNvSpPr/>
          <p:nvPr/>
        </p:nvSpPr>
        <p:spPr>
          <a:xfrm>
            <a:off x="1253814" y="937727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1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66C5F4E-7D0D-4B14-8F4F-05D07A634B3F}"/>
              </a:ext>
            </a:extLst>
          </p:cNvPr>
          <p:cNvSpPr/>
          <p:nvPr/>
        </p:nvSpPr>
        <p:spPr>
          <a:xfrm>
            <a:off x="3124200" y="937727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hlinkClick r:id="rId4" action="ppaction://hlinksldjump"/>
              </a:rPr>
              <a:t>2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5" name="Rectangle 4">
            <a:hlinkClick r:id="rId3" action="ppaction://hlinksldjump"/>
            <a:extLst>
              <a:ext uri="{FF2B5EF4-FFF2-40B4-BE49-F238E27FC236}">
                <a16:creationId xmlns:a16="http://schemas.microsoft.com/office/drawing/2014/main" id="{D813EC15-4979-4006-935D-A998FE028606}"/>
              </a:ext>
            </a:extLst>
          </p:cNvPr>
          <p:cNvSpPr/>
          <p:nvPr/>
        </p:nvSpPr>
        <p:spPr>
          <a:xfrm>
            <a:off x="5181600" y="914400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3</a:t>
            </a:r>
          </a:p>
        </p:txBody>
      </p:sp>
      <p:sp>
        <p:nvSpPr>
          <p:cNvPr id="6" name="Rectangle 5">
            <a:hlinkClick r:id="rId3" action="ppaction://hlinksldjump"/>
            <a:extLst>
              <a:ext uri="{FF2B5EF4-FFF2-40B4-BE49-F238E27FC236}">
                <a16:creationId xmlns:a16="http://schemas.microsoft.com/office/drawing/2014/main" id="{A8D10DB8-D0B6-4951-AB50-ED71BC8ADF6C}"/>
              </a:ext>
            </a:extLst>
          </p:cNvPr>
          <p:cNvSpPr/>
          <p:nvPr/>
        </p:nvSpPr>
        <p:spPr>
          <a:xfrm>
            <a:off x="7086600" y="838200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4272095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C3D26CC-64AC-4B2D-9AEB-128FB4863B23}"/>
              </a:ext>
            </a:extLst>
          </p:cNvPr>
          <p:cNvSpPr txBox="1"/>
          <p:nvPr/>
        </p:nvSpPr>
        <p:spPr>
          <a:xfrm>
            <a:off x="1600200" y="1219200"/>
            <a:ext cx="4648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Good Job</a:t>
            </a:r>
          </a:p>
          <a:p>
            <a:r>
              <a:rPr lang="en-US" sz="5400" b="1" dirty="0"/>
              <a:t>20</a:t>
            </a:r>
            <a:br>
              <a:rPr lang="en-US" sz="5400" b="1" dirty="0"/>
            </a:br>
            <a:r>
              <a:rPr lang="en-US" sz="5400" b="1" u="sng" dirty="0"/>
              <a:t>- 8</a:t>
            </a:r>
          </a:p>
          <a:p>
            <a:r>
              <a:rPr lang="en-US" sz="5400" b="1" dirty="0"/>
              <a:t>12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7A07CEA-F90D-4DEB-85FD-B6D2ADCB0192}"/>
              </a:ext>
            </a:extLst>
          </p:cNvPr>
          <p:cNvSpPr txBox="1"/>
          <p:nvPr/>
        </p:nvSpPr>
        <p:spPr>
          <a:xfrm>
            <a:off x="2743200" y="4953000"/>
            <a:ext cx="3657600" cy="52322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w="635000" h="635000"/>
          </a:sp3d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 Click here to continue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42F58CA-B8AB-4DEF-9579-74F546AC11F1}"/>
              </a:ext>
            </a:extLst>
          </p:cNvPr>
          <p:cNvSpPr txBox="1"/>
          <p:nvPr/>
        </p:nvSpPr>
        <p:spPr>
          <a:xfrm>
            <a:off x="1828800" y="537240"/>
            <a:ext cx="4648200" cy="523220"/>
          </a:xfrm>
          <a:prstGeom prst="rect">
            <a:avLst/>
          </a:prstGeom>
          <a:solidFill>
            <a:srgbClr val="0099FF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Answer for question 1</a:t>
            </a:r>
          </a:p>
        </p:txBody>
      </p:sp>
    </p:spTree>
    <p:extLst>
      <p:ext uri="{BB962C8B-B14F-4D97-AF65-F5344CB8AC3E}">
        <p14:creationId xmlns:p14="http://schemas.microsoft.com/office/powerpoint/2010/main" val="40442220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Question - 2</a:t>
            </a:r>
          </a:p>
        </p:txBody>
      </p:sp>
      <p:sp>
        <p:nvSpPr>
          <p:cNvPr id="3" name="Oval 2">
            <a:hlinkClick r:id="rId2" action="ppaction://hlinksldjump"/>
            <a:extLst>
              <a:ext uri="{FF2B5EF4-FFF2-40B4-BE49-F238E27FC236}">
                <a16:creationId xmlns:a16="http://schemas.microsoft.com/office/drawing/2014/main" id="{24A7937A-A4EF-4ED0-8C7D-854790F03FDD}"/>
              </a:ext>
            </a:extLst>
          </p:cNvPr>
          <p:cNvSpPr/>
          <p:nvPr/>
        </p:nvSpPr>
        <p:spPr>
          <a:xfrm>
            <a:off x="6934200" y="5257800"/>
            <a:ext cx="990600" cy="1066800"/>
          </a:xfrm>
          <a:prstGeom prst="ellipse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501650" h="317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1F016A-9360-4D62-950A-65D2AA42C6D1}"/>
              </a:ext>
            </a:extLst>
          </p:cNvPr>
          <p:cNvSpPr txBox="1"/>
          <p:nvPr/>
        </p:nvSpPr>
        <p:spPr>
          <a:xfrm>
            <a:off x="6629400" y="4572000"/>
            <a:ext cx="1981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 i="1" dirty="0"/>
              <a:t>Click below to go to doors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8C1C6EC-66D9-441A-BD6C-50D39FAA2959}"/>
              </a:ext>
            </a:extLst>
          </p:cNvPr>
          <p:cNvSpPr/>
          <p:nvPr/>
        </p:nvSpPr>
        <p:spPr>
          <a:xfrm>
            <a:off x="1828800" y="914400"/>
            <a:ext cx="5791200" cy="3276600"/>
          </a:xfrm>
          <a:prstGeom prst="rect">
            <a:avLst/>
          </a:prstGeom>
          <a:solidFill>
            <a:srgbClr val="FFFF00"/>
          </a:solidFill>
          <a:ln w="76200"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51725D9-1F21-4D70-9948-C57E53B6C9E4}"/>
              </a:ext>
            </a:extLst>
          </p:cNvPr>
          <p:cNvSpPr txBox="1"/>
          <p:nvPr/>
        </p:nvSpPr>
        <p:spPr>
          <a:xfrm>
            <a:off x="1926771" y="990199"/>
            <a:ext cx="32004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ANSWERS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Door-- 1   </a:t>
            </a:r>
            <a:r>
              <a:rPr lang="en-US" sz="2800" b="1" dirty="0"/>
              <a:t>10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Door-- 2     </a:t>
            </a:r>
            <a:r>
              <a:rPr lang="en-US" sz="2800" b="1" dirty="0"/>
              <a:t>9</a:t>
            </a:r>
            <a:br>
              <a:rPr lang="en-US" sz="2800" b="1" dirty="0"/>
            </a:br>
            <a:r>
              <a:rPr lang="en-US" sz="2800" b="1" dirty="0">
                <a:solidFill>
                  <a:srgbClr val="0099FF"/>
                </a:solidFill>
              </a:rPr>
              <a:t>Door-- 3   </a:t>
            </a:r>
            <a:r>
              <a:rPr lang="en-US" sz="2800" b="1" dirty="0"/>
              <a:t>51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Door-- 4   </a:t>
            </a:r>
            <a:r>
              <a:rPr lang="en-US" sz="2800" b="1" dirty="0"/>
              <a:t>20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7F4945E-E814-4A9F-9846-CE9676D7B170}"/>
              </a:ext>
            </a:extLst>
          </p:cNvPr>
          <p:cNvSpPr txBox="1"/>
          <p:nvPr/>
        </p:nvSpPr>
        <p:spPr>
          <a:xfrm>
            <a:off x="5410200" y="1295400"/>
            <a:ext cx="2057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800" b="1" dirty="0"/>
              <a:t>45</a:t>
            </a:r>
            <a:br>
              <a:rPr lang="en-US" sz="4800" b="1" dirty="0"/>
            </a:br>
            <a:r>
              <a:rPr lang="en-US" sz="4800" b="1" u="sng" dirty="0"/>
              <a:t>+ 6</a:t>
            </a:r>
          </a:p>
        </p:txBody>
      </p:sp>
    </p:spTree>
    <p:extLst>
      <p:ext uri="{BB962C8B-B14F-4D97-AF65-F5344CB8AC3E}">
        <p14:creationId xmlns:p14="http://schemas.microsoft.com/office/powerpoint/2010/main" val="39682608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hlinkClick r:id="rId3" action="ppaction://hlinksldjump"/>
          </p:cNvPr>
          <p:cNvSpPr/>
          <p:nvPr/>
        </p:nvSpPr>
        <p:spPr>
          <a:xfrm>
            <a:off x="5167313" y="842664"/>
            <a:ext cx="5421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3" action="ppaction://hlinksldjump"/>
              </a:rPr>
              <a:t>3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0" name="Rectangle 9">
            <a:hlinkClick r:id="rId3" action="ppaction://hlinksldjump"/>
          </p:cNvPr>
          <p:cNvSpPr/>
          <p:nvPr/>
        </p:nvSpPr>
        <p:spPr>
          <a:xfrm>
            <a:off x="7137420" y="842202"/>
            <a:ext cx="5421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4" action="ppaction://hlinksldjump"/>
              </a:rPr>
              <a:t>4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BA2B76E-C34B-4808-886E-9386C31AB399}"/>
              </a:ext>
            </a:extLst>
          </p:cNvPr>
          <p:cNvSpPr txBox="1"/>
          <p:nvPr/>
        </p:nvSpPr>
        <p:spPr>
          <a:xfrm>
            <a:off x="3200400" y="152400"/>
            <a:ext cx="335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b="1" i="1" dirty="0">
                <a:solidFill>
                  <a:srgbClr val="FFFF00"/>
                </a:solidFill>
              </a:rPr>
              <a:t>2</a:t>
            </a:r>
            <a:r>
              <a:rPr lang="en-US" sz="3600" b="1" i="1" baseline="30000" dirty="0">
                <a:solidFill>
                  <a:srgbClr val="FFFF00"/>
                </a:solidFill>
              </a:rPr>
              <a:t>nd</a:t>
            </a:r>
            <a:r>
              <a:rPr lang="en-US" sz="3600" b="1" i="1" dirty="0">
                <a:solidFill>
                  <a:srgbClr val="FFFF00"/>
                </a:solidFill>
              </a:rPr>
              <a:t> set of doors</a:t>
            </a:r>
          </a:p>
        </p:txBody>
      </p:sp>
      <p:sp>
        <p:nvSpPr>
          <p:cNvPr id="4" name="Rectangle 3">
            <a:hlinkClick r:id="rId4" action="ppaction://hlinksldjump"/>
            <a:extLst>
              <a:ext uri="{FF2B5EF4-FFF2-40B4-BE49-F238E27FC236}">
                <a16:creationId xmlns:a16="http://schemas.microsoft.com/office/drawing/2014/main" id="{F7607363-E450-4BE3-AC73-9A6320798D3F}"/>
              </a:ext>
            </a:extLst>
          </p:cNvPr>
          <p:cNvSpPr/>
          <p:nvPr/>
        </p:nvSpPr>
        <p:spPr>
          <a:xfrm>
            <a:off x="1196582" y="874859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1</a:t>
            </a:r>
          </a:p>
        </p:txBody>
      </p:sp>
      <p:sp>
        <p:nvSpPr>
          <p:cNvPr id="5" name="Rectangle 4">
            <a:hlinkClick r:id="rId4" action="ppaction://hlinksldjump"/>
            <a:extLst>
              <a:ext uri="{FF2B5EF4-FFF2-40B4-BE49-F238E27FC236}">
                <a16:creationId xmlns:a16="http://schemas.microsoft.com/office/drawing/2014/main" id="{411ECF0F-7CD0-4532-ABB5-B332DF177935}"/>
              </a:ext>
            </a:extLst>
          </p:cNvPr>
          <p:cNvSpPr/>
          <p:nvPr/>
        </p:nvSpPr>
        <p:spPr>
          <a:xfrm>
            <a:off x="3203618" y="842202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3836163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FC62161-D655-449B-AAD3-3798BA62E04A}"/>
              </a:ext>
            </a:extLst>
          </p:cNvPr>
          <p:cNvSpPr txBox="1"/>
          <p:nvPr/>
        </p:nvSpPr>
        <p:spPr>
          <a:xfrm>
            <a:off x="2743200" y="4953000"/>
            <a:ext cx="3657600" cy="52322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w="635000" h="635000"/>
          </a:sp3d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 Click here to continue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B641950-07E7-4A24-B31F-E60C700D0EEC}"/>
              </a:ext>
            </a:extLst>
          </p:cNvPr>
          <p:cNvSpPr txBox="1"/>
          <p:nvPr/>
        </p:nvSpPr>
        <p:spPr>
          <a:xfrm>
            <a:off x="1600200" y="1219200"/>
            <a:ext cx="4648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Good Job</a:t>
            </a:r>
          </a:p>
          <a:p>
            <a:r>
              <a:rPr lang="en-US" sz="5400" b="1" dirty="0"/>
              <a:t>45</a:t>
            </a:r>
            <a:br>
              <a:rPr lang="en-US" sz="5400" b="1" dirty="0"/>
            </a:br>
            <a:r>
              <a:rPr lang="en-US" sz="5400" b="1" u="sng" dirty="0"/>
              <a:t>+ 6</a:t>
            </a:r>
          </a:p>
          <a:p>
            <a:r>
              <a:rPr lang="en-US" sz="5400" b="1" dirty="0"/>
              <a:t> 51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A371F95-050C-496A-926B-1E8999C47121}"/>
              </a:ext>
            </a:extLst>
          </p:cNvPr>
          <p:cNvSpPr txBox="1"/>
          <p:nvPr/>
        </p:nvSpPr>
        <p:spPr>
          <a:xfrm>
            <a:off x="1828800" y="537240"/>
            <a:ext cx="4648200" cy="523220"/>
          </a:xfrm>
          <a:prstGeom prst="rect">
            <a:avLst/>
          </a:prstGeom>
          <a:solidFill>
            <a:srgbClr val="0099FF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Answer for question 2</a:t>
            </a:r>
          </a:p>
        </p:txBody>
      </p:sp>
    </p:spTree>
    <p:extLst>
      <p:ext uri="{BB962C8B-B14F-4D97-AF65-F5344CB8AC3E}">
        <p14:creationId xmlns:p14="http://schemas.microsoft.com/office/powerpoint/2010/main" val="27531707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Question - 3</a:t>
            </a:r>
          </a:p>
        </p:txBody>
      </p:sp>
      <p:sp>
        <p:nvSpPr>
          <p:cNvPr id="3" name="Oval 2">
            <a:hlinkClick r:id="rId2" action="ppaction://hlinksldjump"/>
            <a:extLst>
              <a:ext uri="{FF2B5EF4-FFF2-40B4-BE49-F238E27FC236}">
                <a16:creationId xmlns:a16="http://schemas.microsoft.com/office/drawing/2014/main" id="{24A7937A-A4EF-4ED0-8C7D-854790F03FDD}"/>
              </a:ext>
            </a:extLst>
          </p:cNvPr>
          <p:cNvSpPr/>
          <p:nvPr/>
        </p:nvSpPr>
        <p:spPr>
          <a:xfrm>
            <a:off x="6934200" y="5257800"/>
            <a:ext cx="990600" cy="1066800"/>
          </a:xfrm>
          <a:prstGeom prst="ellipse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501650" h="317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1F016A-9360-4D62-950A-65D2AA42C6D1}"/>
              </a:ext>
            </a:extLst>
          </p:cNvPr>
          <p:cNvSpPr txBox="1"/>
          <p:nvPr/>
        </p:nvSpPr>
        <p:spPr>
          <a:xfrm>
            <a:off x="6629400" y="4572000"/>
            <a:ext cx="1981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 i="1" dirty="0"/>
              <a:t>Click below to go to doors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20FAE84-0DFB-4C08-A94D-3A00A86105CD}"/>
              </a:ext>
            </a:extLst>
          </p:cNvPr>
          <p:cNvSpPr/>
          <p:nvPr/>
        </p:nvSpPr>
        <p:spPr>
          <a:xfrm>
            <a:off x="1828800" y="914400"/>
            <a:ext cx="5791200" cy="3276600"/>
          </a:xfrm>
          <a:prstGeom prst="rect">
            <a:avLst/>
          </a:prstGeom>
          <a:solidFill>
            <a:srgbClr val="FFFF00"/>
          </a:solidFill>
          <a:ln w="76200"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93FF0AB-9705-4624-9785-4E9FC7C30806}"/>
              </a:ext>
            </a:extLst>
          </p:cNvPr>
          <p:cNvSpPr txBox="1"/>
          <p:nvPr/>
        </p:nvSpPr>
        <p:spPr>
          <a:xfrm>
            <a:off x="1926771" y="990199"/>
            <a:ext cx="32004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ANSWERS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 1    </a:t>
            </a:r>
            <a:r>
              <a:rPr lang="en-US" sz="2800" b="1" dirty="0"/>
              <a:t>10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 2     </a:t>
            </a:r>
            <a:r>
              <a:rPr lang="en-US" sz="2800" b="1" dirty="0"/>
              <a:t>39     </a:t>
            </a:r>
            <a:br>
              <a:rPr lang="en-US" sz="2800" b="1" dirty="0"/>
            </a:br>
            <a:r>
              <a:rPr lang="en-US" sz="2800" b="1" dirty="0">
                <a:solidFill>
                  <a:srgbClr val="0099FF"/>
                </a:solidFill>
              </a:rPr>
              <a:t>Door--  3     </a:t>
            </a:r>
            <a:r>
              <a:rPr lang="en-US" sz="2800" b="1" dirty="0"/>
              <a:t>12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 4     </a:t>
            </a:r>
            <a:r>
              <a:rPr lang="en-US" sz="2800" b="1" dirty="0"/>
              <a:t>34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9D74864-8801-4B67-9B11-AE2343D85A39}"/>
              </a:ext>
            </a:extLst>
          </p:cNvPr>
          <p:cNvSpPr txBox="1"/>
          <p:nvPr/>
        </p:nvSpPr>
        <p:spPr>
          <a:xfrm>
            <a:off x="5410200" y="1295400"/>
            <a:ext cx="2057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800" b="1" dirty="0"/>
              <a:t>  49</a:t>
            </a:r>
            <a:br>
              <a:rPr lang="en-US" sz="4800" b="1" dirty="0"/>
            </a:br>
            <a:r>
              <a:rPr lang="en-US" sz="4800" b="1" u="sng" dirty="0"/>
              <a:t>- 15</a:t>
            </a:r>
          </a:p>
        </p:txBody>
      </p:sp>
    </p:spTree>
    <p:extLst>
      <p:ext uri="{BB962C8B-B14F-4D97-AF65-F5344CB8AC3E}">
        <p14:creationId xmlns:p14="http://schemas.microsoft.com/office/powerpoint/2010/main" val="29182313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BA2B76E-C34B-4808-886E-9386C31AB399}"/>
              </a:ext>
            </a:extLst>
          </p:cNvPr>
          <p:cNvSpPr txBox="1"/>
          <p:nvPr/>
        </p:nvSpPr>
        <p:spPr>
          <a:xfrm>
            <a:off x="3200400" y="152400"/>
            <a:ext cx="335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b="1" i="1" baseline="30000" dirty="0">
                <a:solidFill>
                  <a:srgbClr val="FFFF00"/>
                </a:solidFill>
              </a:rPr>
              <a:t>3rd</a:t>
            </a:r>
            <a:r>
              <a:rPr lang="en-US" sz="3600" b="1" i="1" dirty="0">
                <a:solidFill>
                  <a:srgbClr val="FFFF00"/>
                </a:solidFill>
              </a:rPr>
              <a:t> set of doors</a:t>
            </a:r>
          </a:p>
        </p:txBody>
      </p:sp>
      <p:sp>
        <p:nvSpPr>
          <p:cNvPr id="2" name="Rectangle 1">
            <a:hlinkClick r:id="rId3" action="ppaction://hlinksldjump"/>
            <a:extLst>
              <a:ext uri="{FF2B5EF4-FFF2-40B4-BE49-F238E27FC236}">
                <a16:creationId xmlns:a16="http://schemas.microsoft.com/office/drawing/2014/main" id="{9EDCB4AB-13E7-41B4-ABD9-2F066D4FE056}"/>
              </a:ext>
            </a:extLst>
          </p:cNvPr>
          <p:cNvSpPr/>
          <p:nvPr/>
        </p:nvSpPr>
        <p:spPr>
          <a:xfrm>
            <a:off x="1143000" y="906624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1</a:t>
            </a:r>
          </a:p>
        </p:txBody>
      </p:sp>
      <p:sp>
        <p:nvSpPr>
          <p:cNvPr id="6" name="Rectangle 5">
            <a:hlinkClick r:id="rId3" action="ppaction://hlinksldjump"/>
            <a:extLst>
              <a:ext uri="{FF2B5EF4-FFF2-40B4-BE49-F238E27FC236}">
                <a16:creationId xmlns:a16="http://schemas.microsoft.com/office/drawing/2014/main" id="{518FAEEB-764E-4506-B5AA-7A874EAA9284}"/>
              </a:ext>
            </a:extLst>
          </p:cNvPr>
          <p:cNvSpPr/>
          <p:nvPr/>
        </p:nvSpPr>
        <p:spPr>
          <a:xfrm>
            <a:off x="3124200" y="914400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2</a:t>
            </a:r>
          </a:p>
        </p:txBody>
      </p:sp>
      <p:sp>
        <p:nvSpPr>
          <p:cNvPr id="7" name="Rectangle 6">
            <a:hlinkClick r:id="rId3" action="ppaction://hlinksldjump"/>
            <a:extLst>
              <a:ext uri="{FF2B5EF4-FFF2-40B4-BE49-F238E27FC236}">
                <a16:creationId xmlns:a16="http://schemas.microsoft.com/office/drawing/2014/main" id="{44BAC265-0146-4BF9-ADB0-BE006048D931}"/>
              </a:ext>
            </a:extLst>
          </p:cNvPr>
          <p:cNvSpPr/>
          <p:nvPr/>
        </p:nvSpPr>
        <p:spPr>
          <a:xfrm>
            <a:off x="5105400" y="914400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3</a:t>
            </a:r>
          </a:p>
        </p:txBody>
      </p:sp>
      <p:sp>
        <p:nvSpPr>
          <p:cNvPr id="11" name="Rectangle 10">
            <a:hlinkClick r:id="rId4" action="ppaction://hlinksldjump"/>
            <a:extLst>
              <a:ext uri="{FF2B5EF4-FFF2-40B4-BE49-F238E27FC236}">
                <a16:creationId xmlns:a16="http://schemas.microsoft.com/office/drawing/2014/main" id="{E4E3B5F6-05C5-4EC2-99BC-5F60DD70A6F6}"/>
              </a:ext>
            </a:extLst>
          </p:cNvPr>
          <p:cNvSpPr/>
          <p:nvPr/>
        </p:nvSpPr>
        <p:spPr>
          <a:xfrm>
            <a:off x="7086600" y="914400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6764723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7467F93-2C3E-4A81-9A4C-EBCD74FE00E3}"/>
              </a:ext>
            </a:extLst>
          </p:cNvPr>
          <p:cNvSpPr txBox="1"/>
          <p:nvPr/>
        </p:nvSpPr>
        <p:spPr>
          <a:xfrm>
            <a:off x="2743200" y="4953000"/>
            <a:ext cx="3657600" cy="52322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w="635000" h="635000"/>
          </a:sp3d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 Click here to continue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1C34B88-1288-478C-8DE8-42CB07FB3D35}"/>
              </a:ext>
            </a:extLst>
          </p:cNvPr>
          <p:cNvSpPr txBox="1"/>
          <p:nvPr/>
        </p:nvSpPr>
        <p:spPr>
          <a:xfrm>
            <a:off x="1600200" y="1219200"/>
            <a:ext cx="4648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Good Job</a:t>
            </a:r>
          </a:p>
          <a:p>
            <a:r>
              <a:rPr lang="en-US" sz="5400" b="1" dirty="0"/>
              <a:t> 49</a:t>
            </a:r>
            <a:br>
              <a:rPr lang="en-US" sz="5400" b="1" dirty="0"/>
            </a:br>
            <a:r>
              <a:rPr lang="en-US" sz="5400" b="1" u="sng" dirty="0"/>
              <a:t>-15</a:t>
            </a:r>
          </a:p>
          <a:p>
            <a:r>
              <a:rPr lang="en-US" sz="5400" b="1" dirty="0"/>
              <a:t> 34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6128472-DA77-4B5F-ACE8-2ABE0B91A10F}"/>
              </a:ext>
            </a:extLst>
          </p:cNvPr>
          <p:cNvSpPr txBox="1"/>
          <p:nvPr/>
        </p:nvSpPr>
        <p:spPr>
          <a:xfrm>
            <a:off x="1828800" y="537240"/>
            <a:ext cx="4648200" cy="523220"/>
          </a:xfrm>
          <a:prstGeom prst="rect">
            <a:avLst/>
          </a:prstGeom>
          <a:solidFill>
            <a:srgbClr val="0099FF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Answer for question 3</a:t>
            </a:r>
          </a:p>
        </p:txBody>
      </p:sp>
    </p:spTree>
    <p:extLst>
      <p:ext uri="{BB962C8B-B14F-4D97-AF65-F5344CB8AC3E}">
        <p14:creationId xmlns:p14="http://schemas.microsoft.com/office/powerpoint/2010/main" val="5908264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Question - 4</a:t>
            </a:r>
          </a:p>
        </p:txBody>
      </p:sp>
      <p:sp>
        <p:nvSpPr>
          <p:cNvPr id="3" name="Oval 2">
            <a:hlinkClick r:id="rId2" action="ppaction://hlinksldjump"/>
            <a:extLst>
              <a:ext uri="{FF2B5EF4-FFF2-40B4-BE49-F238E27FC236}">
                <a16:creationId xmlns:a16="http://schemas.microsoft.com/office/drawing/2014/main" id="{24A7937A-A4EF-4ED0-8C7D-854790F03FDD}"/>
              </a:ext>
            </a:extLst>
          </p:cNvPr>
          <p:cNvSpPr/>
          <p:nvPr/>
        </p:nvSpPr>
        <p:spPr>
          <a:xfrm>
            <a:off x="6934200" y="5257800"/>
            <a:ext cx="990600" cy="1066800"/>
          </a:xfrm>
          <a:prstGeom prst="ellipse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501650" h="317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1F016A-9360-4D62-950A-65D2AA42C6D1}"/>
              </a:ext>
            </a:extLst>
          </p:cNvPr>
          <p:cNvSpPr txBox="1"/>
          <p:nvPr/>
        </p:nvSpPr>
        <p:spPr>
          <a:xfrm>
            <a:off x="6629400" y="4572000"/>
            <a:ext cx="1981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 i="1" dirty="0"/>
              <a:t>Click below to go to doors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4D80FDC-93C5-402A-BFE7-917291F2B29C}"/>
              </a:ext>
            </a:extLst>
          </p:cNvPr>
          <p:cNvSpPr/>
          <p:nvPr/>
        </p:nvSpPr>
        <p:spPr>
          <a:xfrm>
            <a:off x="1828800" y="914400"/>
            <a:ext cx="5791200" cy="3276600"/>
          </a:xfrm>
          <a:prstGeom prst="rect">
            <a:avLst/>
          </a:prstGeom>
          <a:solidFill>
            <a:srgbClr val="FFFF00"/>
          </a:solidFill>
          <a:ln w="76200"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232FA3C-2C84-45A8-89C7-9CFF29208F67}"/>
              </a:ext>
            </a:extLst>
          </p:cNvPr>
          <p:cNvSpPr txBox="1"/>
          <p:nvPr/>
        </p:nvSpPr>
        <p:spPr>
          <a:xfrm>
            <a:off x="1958651" y="980245"/>
            <a:ext cx="32004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ANSWERS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Door-- 1  </a:t>
            </a:r>
            <a:r>
              <a:rPr lang="en-US" sz="2800" b="1" dirty="0"/>
              <a:t>63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Door-- 2    </a:t>
            </a:r>
            <a:r>
              <a:rPr lang="en-US" sz="2800" b="1" dirty="0"/>
              <a:t>9</a:t>
            </a:r>
            <a:br>
              <a:rPr lang="en-US" sz="2800" b="1" dirty="0"/>
            </a:br>
            <a:r>
              <a:rPr lang="en-US" sz="2800" b="1" dirty="0">
                <a:solidFill>
                  <a:srgbClr val="0099FF"/>
                </a:solidFill>
              </a:rPr>
              <a:t>Door-- 3  </a:t>
            </a:r>
            <a:r>
              <a:rPr lang="en-US" sz="2800" b="1" dirty="0"/>
              <a:t>12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Door-- 4  </a:t>
            </a:r>
            <a:r>
              <a:rPr lang="en-US" sz="2800" b="1" dirty="0"/>
              <a:t>15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5A6F8F8-8189-4E0D-BA2F-A88CFB8DD23A}"/>
              </a:ext>
            </a:extLst>
          </p:cNvPr>
          <p:cNvSpPr txBox="1"/>
          <p:nvPr/>
        </p:nvSpPr>
        <p:spPr>
          <a:xfrm>
            <a:off x="5410200" y="1295400"/>
            <a:ext cx="2057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800" b="1" dirty="0"/>
              <a:t>67</a:t>
            </a:r>
            <a:br>
              <a:rPr lang="en-US" sz="4800" b="1" dirty="0"/>
            </a:br>
            <a:r>
              <a:rPr lang="en-US" sz="4800" b="1" u="sng" dirty="0"/>
              <a:t>- 4</a:t>
            </a:r>
          </a:p>
        </p:txBody>
      </p:sp>
    </p:spTree>
    <p:extLst>
      <p:ext uri="{BB962C8B-B14F-4D97-AF65-F5344CB8AC3E}">
        <p14:creationId xmlns:p14="http://schemas.microsoft.com/office/powerpoint/2010/main" val="14861985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BA2B76E-C34B-4808-886E-9386C31AB399}"/>
              </a:ext>
            </a:extLst>
          </p:cNvPr>
          <p:cNvSpPr txBox="1"/>
          <p:nvPr/>
        </p:nvSpPr>
        <p:spPr>
          <a:xfrm>
            <a:off x="3200400" y="152400"/>
            <a:ext cx="335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b="1" i="1" baseline="30000" dirty="0">
                <a:solidFill>
                  <a:srgbClr val="FFFF00"/>
                </a:solidFill>
              </a:rPr>
              <a:t>4th</a:t>
            </a:r>
            <a:r>
              <a:rPr lang="en-US" sz="3600" b="1" i="1" dirty="0">
                <a:solidFill>
                  <a:srgbClr val="FFFF00"/>
                </a:solidFill>
              </a:rPr>
              <a:t> set of doors</a:t>
            </a:r>
          </a:p>
        </p:txBody>
      </p:sp>
      <p:sp>
        <p:nvSpPr>
          <p:cNvPr id="4" name="Rectangle 3">
            <a:hlinkClick r:id="rId3" action="ppaction://hlinksldjump"/>
            <a:extLst>
              <a:ext uri="{FF2B5EF4-FFF2-40B4-BE49-F238E27FC236}">
                <a16:creationId xmlns:a16="http://schemas.microsoft.com/office/drawing/2014/main" id="{DE1D8079-5AEF-4D7E-95BC-6B9F314BF2E7}"/>
              </a:ext>
            </a:extLst>
          </p:cNvPr>
          <p:cNvSpPr/>
          <p:nvPr/>
        </p:nvSpPr>
        <p:spPr>
          <a:xfrm>
            <a:off x="1143000" y="914400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1</a:t>
            </a:r>
          </a:p>
        </p:txBody>
      </p:sp>
      <p:sp>
        <p:nvSpPr>
          <p:cNvPr id="5" name="Rectangle 4">
            <a:hlinkClick r:id="rId4" action="ppaction://hlinksldjump"/>
            <a:extLst>
              <a:ext uri="{FF2B5EF4-FFF2-40B4-BE49-F238E27FC236}">
                <a16:creationId xmlns:a16="http://schemas.microsoft.com/office/drawing/2014/main" id="{BDC2D379-F083-4113-9534-01629C568E92}"/>
              </a:ext>
            </a:extLst>
          </p:cNvPr>
          <p:cNvSpPr/>
          <p:nvPr/>
        </p:nvSpPr>
        <p:spPr>
          <a:xfrm>
            <a:off x="3048000" y="798731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2</a:t>
            </a:r>
          </a:p>
        </p:txBody>
      </p:sp>
      <p:sp>
        <p:nvSpPr>
          <p:cNvPr id="8" name="Rectangle 7">
            <a:hlinkClick r:id="rId5" action="ppaction://hlinksldjump"/>
            <a:extLst>
              <a:ext uri="{FF2B5EF4-FFF2-40B4-BE49-F238E27FC236}">
                <a16:creationId xmlns:a16="http://schemas.microsoft.com/office/drawing/2014/main" id="{BE1E39B1-54E5-4C5F-851E-7D69CE654A32}"/>
              </a:ext>
            </a:extLst>
          </p:cNvPr>
          <p:cNvSpPr/>
          <p:nvPr/>
        </p:nvSpPr>
        <p:spPr>
          <a:xfrm>
            <a:off x="5181600" y="880188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hlinkClick r:id="rId4" action="ppaction://hlinksldjump"/>
              </a:rPr>
              <a:t>3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9" name="Rectangle 8">
            <a:hlinkClick r:id="rId4" action="ppaction://hlinksldjump"/>
            <a:extLst>
              <a:ext uri="{FF2B5EF4-FFF2-40B4-BE49-F238E27FC236}">
                <a16:creationId xmlns:a16="http://schemas.microsoft.com/office/drawing/2014/main" id="{F494496E-9606-4488-A365-CB6BD51EBE47}"/>
              </a:ext>
            </a:extLst>
          </p:cNvPr>
          <p:cNvSpPr/>
          <p:nvPr/>
        </p:nvSpPr>
        <p:spPr>
          <a:xfrm>
            <a:off x="7162800" y="914400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7214911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C23C37D-294C-406B-96D7-DB99E88B5DA2}"/>
              </a:ext>
            </a:extLst>
          </p:cNvPr>
          <p:cNvSpPr txBox="1"/>
          <p:nvPr/>
        </p:nvSpPr>
        <p:spPr>
          <a:xfrm>
            <a:off x="2743200" y="4953000"/>
            <a:ext cx="3657600" cy="52322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w="635000" h="635000"/>
          </a:sp3d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 Click here to continue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A9CDE88-D012-4B6F-AD0F-FA867CE54BD2}"/>
              </a:ext>
            </a:extLst>
          </p:cNvPr>
          <p:cNvSpPr txBox="1"/>
          <p:nvPr/>
        </p:nvSpPr>
        <p:spPr>
          <a:xfrm>
            <a:off x="1600200" y="1219200"/>
            <a:ext cx="4648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Good Job</a:t>
            </a:r>
          </a:p>
          <a:p>
            <a:r>
              <a:rPr lang="en-US" sz="5400" b="1" dirty="0"/>
              <a:t>67</a:t>
            </a:r>
            <a:br>
              <a:rPr lang="en-US" sz="5400" b="1" dirty="0"/>
            </a:br>
            <a:r>
              <a:rPr lang="en-US" sz="5400" b="1" u="sng" dirty="0"/>
              <a:t>- 4</a:t>
            </a:r>
          </a:p>
          <a:p>
            <a:r>
              <a:rPr lang="en-US" sz="5400" b="1" dirty="0"/>
              <a:t>63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261EE74-1E0B-4FA0-AA4E-7B12AA81CD64}"/>
              </a:ext>
            </a:extLst>
          </p:cNvPr>
          <p:cNvSpPr txBox="1"/>
          <p:nvPr/>
        </p:nvSpPr>
        <p:spPr>
          <a:xfrm>
            <a:off x="1828800" y="537240"/>
            <a:ext cx="4648200" cy="523220"/>
          </a:xfrm>
          <a:prstGeom prst="rect">
            <a:avLst/>
          </a:prstGeom>
          <a:solidFill>
            <a:srgbClr val="0099FF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Answer for question 4</a:t>
            </a:r>
          </a:p>
        </p:txBody>
      </p:sp>
    </p:spTree>
    <p:extLst>
      <p:ext uri="{BB962C8B-B14F-4D97-AF65-F5344CB8AC3E}">
        <p14:creationId xmlns:p14="http://schemas.microsoft.com/office/powerpoint/2010/main" val="19032583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828800" y="914400"/>
            <a:ext cx="5791200" cy="3276600"/>
          </a:xfrm>
          <a:prstGeom prst="rect">
            <a:avLst/>
          </a:prstGeom>
          <a:solidFill>
            <a:srgbClr val="FFFF00"/>
          </a:solidFill>
          <a:ln w="76200"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926771" y="990199"/>
            <a:ext cx="32004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ANSWERS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Door-- 5   </a:t>
            </a:r>
            <a:r>
              <a:rPr lang="en-US" sz="2800" b="1" dirty="0"/>
              <a:t>10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Door-- 6   </a:t>
            </a:r>
            <a:r>
              <a:rPr lang="en-US" sz="2800" b="1" dirty="0"/>
              <a:t>12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Door-- 7   </a:t>
            </a:r>
            <a:r>
              <a:rPr lang="en-US" sz="2800" b="1" dirty="0"/>
              <a:t>11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Door-- 8   </a:t>
            </a:r>
            <a:r>
              <a:rPr lang="en-US" sz="2800" b="1" dirty="0"/>
              <a:t>20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Question - 5</a:t>
            </a:r>
          </a:p>
        </p:txBody>
      </p:sp>
      <p:sp>
        <p:nvSpPr>
          <p:cNvPr id="3" name="Oval 2">
            <a:hlinkClick r:id="rId2" action="ppaction://hlinksldjump"/>
            <a:extLst>
              <a:ext uri="{FF2B5EF4-FFF2-40B4-BE49-F238E27FC236}">
                <a16:creationId xmlns:a16="http://schemas.microsoft.com/office/drawing/2014/main" id="{24A7937A-A4EF-4ED0-8C7D-854790F03FDD}"/>
              </a:ext>
            </a:extLst>
          </p:cNvPr>
          <p:cNvSpPr/>
          <p:nvPr/>
        </p:nvSpPr>
        <p:spPr>
          <a:xfrm>
            <a:off x="6629400" y="5181600"/>
            <a:ext cx="990600" cy="1066800"/>
          </a:xfrm>
          <a:prstGeom prst="ellipse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501650" h="317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76BB03F-1F67-4ECB-BF3E-6C6504203CB8}"/>
              </a:ext>
            </a:extLst>
          </p:cNvPr>
          <p:cNvSpPr txBox="1"/>
          <p:nvPr/>
        </p:nvSpPr>
        <p:spPr>
          <a:xfrm>
            <a:off x="5410200" y="1295400"/>
            <a:ext cx="2057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800" b="1" dirty="0"/>
              <a:t>20</a:t>
            </a:r>
            <a:br>
              <a:rPr lang="en-US" sz="4800" b="1" dirty="0"/>
            </a:br>
            <a:r>
              <a:rPr lang="en-US" sz="4800" b="1" u="sng" dirty="0"/>
              <a:t>- 8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D72C83A-8345-4ECE-8478-700F67FC9D64}"/>
              </a:ext>
            </a:extLst>
          </p:cNvPr>
          <p:cNvSpPr txBox="1"/>
          <p:nvPr/>
        </p:nvSpPr>
        <p:spPr>
          <a:xfrm>
            <a:off x="5638800" y="4418345"/>
            <a:ext cx="2667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Click below to go to Doors</a:t>
            </a:r>
          </a:p>
        </p:txBody>
      </p:sp>
    </p:spTree>
    <p:extLst>
      <p:ext uri="{BB962C8B-B14F-4D97-AF65-F5344CB8AC3E}">
        <p14:creationId xmlns:p14="http://schemas.microsoft.com/office/powerpoint/2010/main" val="23118187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hlinkClick r:id="rId3" action="ppaction://hlinksldjump"/>
            <a:extLst>
              <a:ext uri="{FF2B5EF4-FFF2-40B4-BE49-F238E27FC236}">
                <a16:creationId xmlns:a16="http://schemas.microsoft.com/office/drawing/2014/main" id="{92714094-B1C8-4CB3-8BCE-188556C4E6BE}"/>
              </a:ext>
            </a:extLst>
          </p:cNvPr>
          <p:cNvSpPr/>
          <p:nvPr/>
        </p:nvSpPr>
        <p:spPr>
          <a:xfrm>
            <a:off x="1253814" y="937727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hlinkClick r:id="rId4" action="ppaction://hlinksldjump"/>
              </a:rPr>
              <a:t>5</a:t>
            </a:r>
            <a:endParaRPr lang="en-US" sz="5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66C5F4E-7D0D-4B14-8F4F-05D07A634B3F}"/>
              </a:ext>
            </a:extLst>
          </p:cNvPr>
          <p:cNvSpPr/>
          <p:nvPr/>
        </p:nvSpPr>
        <p:spPr>
          <a:xfrm>
            <a:off x="3124200" y="937727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hlinkClick r:id="rId5" action="ppaction://hlinksldjump"/>
              </a:rPr>
              <a:t>6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5" name="Rectangle 4">
            <a:hlinkClick r:id="rId3" action="ppaction://hlinksldjump"/>
            <a:extLst>
              <a:ext uri="{FF2B5EF4-FFF2-40B4-BE49-F238E27FC236}">
                <a16:creationId xmlns:a16="http://schemas.microsoft.com/office/drawing/2014/main" id="{D813EC15-4979-4006-935D-A998FE028606}"/>
              </a:ext>
            </a:extLst>
          </p:cNvPr>
          <p:cNvSpPr/>
          <p:nvPr/>
        </p:nvSpPr>
        <p:spPr>
          <a:xfrm>
            <a:off x="5181600" y="914400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hlinkClick r:id="rId4" action="ppaction://hlinksldjump"/>
              </a:rPr>
              <a:t>7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6" name="Rectangle 5">
            <a:hlinkClick r:id="rId3" action="ppaction://hlinksldjump"/>
            <a:extLst>
              <a:ext uri="{FF2B5EF4-FFF2-40B4-BE49-F238E27FC236}">
                <a16:creationId xmlns:a16="http://schemas.microsoft.com/office/drawing/2014/main" id="{A8D10DB8-D0B6-4951-AB50-ED71BC8ADF6C}"/>
              </a:ext>
            </a:extLst>
          </p:cNvPr>
          <p:cNvSpPr/>
          <p:nvPr/>
        </p:nvSpPr>
        <p:spPr>
          <a:xfrm>
            <a:off x="7086600" y="838200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hlinkClick r:id="rId4" action="ppaction://hlinksldjump"/>
              </a:rPr>
              <a:t>8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011DDCC-43AC-45B5-9E29-ED13E1D5BC9E}"/>
              </a:ext>
            </a:extLst>
          </p:cNvPr>
          <p:cNvSpPr txBox="1"/>
          <p:nvPr/>
        </p:nvSpPr>
        <p:spPr>
          <a:xfrm>
            <a:off x="3200400" y="152400"/>
            <a:ext cx="335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b="1" i="1" baseline="30000" dirty="0">
                <a:solidFill>
                  <a:srgbClr val="FFFF00"/>
                </a:solidFill>
              </a:rPr>
              <a:t>5th</a:t>
            </a:r>
            <a:r>
              <a:rPr lang="en-US" sz="3600" b="1" i="1" dirty="0">
                <a:solidFill>
                  <a:srgbClr val="FFFF00"/>
                </a:solidFill>
              </a:rPr>
              <a:t> set of doors</a:t>
            </a:r>
          </a:p>
        </p:txBody>
      </p:sp>
    </p:spTree>
    <p:extLst>
      <p:ext uri="{BB962C8B-B14F-4D97-AF65-F5344CB8AC3E}">
        <p14:creationId xmlns:p14="http://schemas.microsoft.com/office/powerpoint/2010/main" val="11460060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C3D26CC-64AC-4B2D-9AEB-128FB4863B23}"/>
              </a:ext>
            </a:extLst>
          </p:cNvPr>
          <p:cNvSpPr txBox="1"/>
          <p:nvPr/>
        </p:nvSpPr>
        <p:spPr>
          <a:xfrm>
            <a:off x="1600200" y="1219200"/>
            <a:ext cx="4648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Good Job</a:t>
            </a:r>
          </a:p>
          <a:p>
            <a:r>
              <a:rPr lang="en-US" sz="5400" b="1" dirty="0"/>
              <a:t>20</a:t>
            </a:r>
            <a:br>
              <a:rPr lang="en-US" sz="5400" b="1" dirty="0"/>
            </a:br>
            <a:r>
              <a:rPr lang="en-US" sz="5400" b="1" u="sng" dirty="0"/>
              <a:t>- 8</a:t>
            </a:r>
          </a:p>
          <a:p>
            <a:r>
              <a:rPr lang="en-US" sz="5400" b="1" dirty="0"/>
              <a:t>12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7A07CEA-F90D-4DEB-85FD-B6D2ADCB0192}"/>
              </a:ext>
            </a:extLst>
          </p:cNvPr>
          <p:cNvSpPr txBox="1"/>
          <p:nvPr/>
        </p:nvSpPr>
        <p:spPr>
          <a:xfrm>
            <a:off x="2743200" y="4953000"/>
            <a:ext cx="3657600" cy="52322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w="635000" h="635000"/>
          </a:sp3d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 Click here to continue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540DF90-2781-4A2B-AA8C-1A4C2CE31E4E}"/>
              </a:ext>
            </a:extLst>
          </p:cNvPr>
          <p:cNvSpPr txBox="1"/>
          <p:nvPr/>
        </p:nvSpPr>
        <p:spPr>
          <a:xfrm>
            <a:off x="1828800" y="537240"/>
            <a:ext cx="4648200" cy="523220"/>
          </a:xfrm>
          <a:prstGeom prst="rect">
            <a:avLst/>
          </a:prstGeom>
          <a:solidFill>
            <a:srgbClr val="0099FF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Answer for question 5</a:t>
            </a:r>
          </a:p>
        </p:txBody>
      </p:sp>
    </p:spTree>
    <p:extLst>
      <p:ext uri="{BB962C8B-B14F-4D97-AF65-F5344CB8AC3E}">
        <p14:creationId xmlns:p14="http://schemas.microsoft.com/office/powerpoint/2010/main" val="41505949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Question - 6</a:t>
            </a:r>
          </a:p>
        </p:txBody>
      </p:sp>
      <p:sp>
        <p:nvSpPr>
          <p:cNvPr id="3" name="Oval 2">
            <a:hlinkClick r:id="rId2" action="ppaction://hlinksldjump"/>
            <a:extLst>
              <a:ext uri="{FF2B5EF4-FFF2-40B4-BE49-F238E27FC236}">
                <a16:creationId xmlns:a16="http://schemas.microsoft.com/office/drawing/2014/main" id="{24A7937A-A4EF-4ED0-8C7D-854790F03FDD}"/>
              </a:ext>
            </a:extLst>
          </p:cNvPr>
          <p:cNvSpPr/>
          <p:nvPr/>
        </p:nvSpPr>
        <p:spPr>
          <a:xfrm>
            <a:off x="6934200" y="5257800"/>
            <a:ext cx="990600" cy="1066800"/>
          </a:xfrm>
          <a:prstGeom prst="ellipse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501650" h="317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1F016A-9360-4D62-950A-65D2AA42C6D1}"/>
              </a:ext>
            </a:extLst>
          </p:cNvPr>
          <p:cNvSpPr txBox="1"/>
          <p:nvPr/>
        </p:nvSpPr>
        <p:spPr>
          <a:xfrm>
            <a:off x="6629400" y="4572000"/>
            <a:ext cx="1981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 i="1" dirty="0"/>
              <a:t>Click below to go to doors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8C1C6EC-66D9-441A-BD6C-50D39FAA2959}"/>
              </a:ext>
            </a:extLst>
          </p:cNvPr>
          <p:cNvSpPr/>
          <p:nvPr/>
        </p:nvSpPr>
        <p:spPr>
          <a:xfrm>
            <a:off x="1828800" y="914400"/>
            <a:ext cx="5791200" cy="3276600"/>
          </a:xfrm>
          <a:prstGeom prst="rect">
            <a:avLst/>
          </a:prstGeom>
          <a:solidFill>
            <a:srgbClr val="FFFF00"/>
          </a:solidFill>
          <a:ln w="76200"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51725D9-1F21-4D70-9948-C57E53B6C9E4}"/>
              </a:ext>
            </a:extLst>
          </p:cNvPr>
          <p:cNvSpPr txBox="1"/>
          <p:nvPr/>
        </p:nvSpPr>
        <p:spPr>
          <a:xfrm>
            <a:off x="1926771" y="990199"/>
            <a:ext cx="32004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ANSWERS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 5   </a:t>
            </a:r>
            <a:r>
              <a:rPr lang="en-US" sz="2800" b="1" dirty="0"/>
              <a:t>10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 6     </a:t>
            </a:r>
            <a:r>
              <a:rPr lang="en-US" sz="2800" b="1" dirty="0"/>
              <a:t>9</a:t>
            </a:r>
            <a:br>
              <a:rPr lang="en-US" sz="2800" b="1" dirty="0"/>
            </a:br>
            <a:r>
              <a:rPr lang="en-US" sz="2800" b="1" dirty="0">
                <a:solidFill>
                  <a:srgbClr val="0099FF"/>
                </a:solidFill>
              </a:rPr>
              <a:t>Door--  7   </a:t>
            </a:r>
            <a:r>
              <a:rPr lang="en-US" sz="2800" b="1" dirty="0"/>
              <a:t>51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 8   </a:t>
            </a:r>
            <a:r>
              <a:rPr lang="en-US" sz="2800" b="1" dirty="0"/>
              <a:t>20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7F4945E-E814-4A9F-9846-CE9676D7B170}"/>
              </a:ext>
            </a:extLst>
          </p:cNvPr>
          <p:cNvSpPr txBox="1"/>
          <p:nvPr/>
        </p:nvSpPr>
        <p:spPr>
          <a:xfrm>
            <a:off x="5410200" y="1295400"/>
            <a:ext cx="2057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800" b="1" dirty="0"/>
              <a:t>45</a:t>
            </a:r>
            <a:br>
              <a:rPr lang="en-US" sz="4800" b="1" dirty="0"/>
            </a:br>
            <a:r>
              <a:rPr lang="en-US" sz="4800" b="1" u="sng" dirty="0"/>
              <a:t>+ 6</a:t>
            </a:r>
          </a:p>
        </p:txBody>
      </p:sp>
    </p:spTree>
    <p:extLst>
      <p:ext uri="{BB962C8B-B14F-4D97-AF65-F5344CB8AC3E}">
        <p14:creationId xmlns:p14="http://schemas.microsoft.com/office/powerpoint/2010/main" val="39422204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hlinkClick r:id="rId3" action="ppaction://hlinksldjump"/>
          </p:cNvPr>
          <p:cNvSpPr/>
          <p:nvPr/>
        </p:nvSpPr>
        <p:spPr>
          <a:xfrm>
            <a:off x="5167313" y="842664"/>
            <a:ext cx="5421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3" action="ppaction://hlinksldjump"/>
              </a:rPr>
              <a:t>7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0" name="Rectangle 9">
            <a:hlinkClick r:id="rId4" action="ppaction://hlinksldjump"/>
          </p:cNvPr>
          <p:cNvSpPr/>
          <p:nvPr/>
        </p:nvSpPr>
        <p:spPr>
          <a:xfrm>
            <a:off x="7137420" y="842202"/>
            <a:ext cx="5421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5" action="ppaction://hlinksldjump"/>
              </a:rPr>
              <a:t>8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BA2B76E-C34B-4808-886E-9386C31AB399}"/>
              </a:ext>
            </a:extLst>
          </p:cNvPr>
          <p:cNvSpPr txBox="1"/>
          <p:nvPr/>
        </p:nvSpPr>
        <p:spPr>
          <a:xfrm>
            <a:off x="3200400" y="152400"/>
            <a:ext cx="335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b="1" i="1" dirty="0">
                <a:solidFill>
                  <a:srgbClr val="FFFF00"/>
                </a:solidFill>
              </a:rPr>
              <a:t>6th set of doors</a:t>
            </a:r>
          </a:p>
        </p:txBody>
      </p:sp>
      <p:sp>
        <p:nvSpPr>
          <p:cNvPr id="4" name="Rectangle 3">
            <a:hlinkClick r:id="rId6" action="ppaction://hlinksldjump"/>
            <a:extLst>
              <a:ext uri="{FF2B5EF4-FFF2-40B4-BE49-F238E27FC236}">
                <a16:creationId xmlns:a16="http://schemas.microsoft.com/office/drawing/2014/main" id="{F7607363-E450-4BE3-AC73-9A6320798D3F}"/>
              </a:ext>
            </a:extLst>
          </p:cNvPr>
          <p:cNvSpPr/>
          <p:nvPr/>
        </p:nvSpPr>
        <p:spPr>
          <a:xfrm>
            <a:off x="1196582" y="874859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hlinkClick r:id="rId5" action="ppaction://hlinksldjump"/>
              </a:rPr>
              <a:t>5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5" name="Rectangle 4">
            <a:hlinkClick r:id="rId6" action="ppaction://hlinksldjump"/>
            <a:extLst>
              <a:ext uri="{FF2B5EF4-FFF2-40B4-BE49-F238E27FC236}">
                <a16:creationId xmlns:a16="http://schemas.microsoft.com/office/drawing/2014/main" id="{411ECF0F-7CD0-4532-ABB5-B332DF177935}"/>
              </a:ext>
            </a:extLst>
          </p:cNvPr>
          <p:cNvSpPr/>
          <p:nvPr/>
        </p:nvSpPr>
        <p:spPr>
          <a:xfrm>
            <a:off x="3203618" y="842202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hlinkClick r:id="rId5" action="ppaction://hlinksldjump"/>
              </a:rPr>
              <a:t>6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0138781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FC62161-D655-449B-AAD3-3798BA62E04A}"/>
              </a:ext>
            </a:extLst>
          </p:cNvPr>
          <p:cNvSpPr txBox="1"/>
          <p:nvPr/>
        </p:nvSpPr>
        <p:spPr>
          <a:xfrm>
            <a:off x="2743200" y="4953000"/>
            <a:ext cx="3657600" cy="52322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w="635000" h="635000"/>
          </a:sp3d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 Click here to continue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B641950-07E7-4A24-B31F-E60C700D0EEC}"/>
              </a:ext>
            </a:extLst>
          </p:cNvPr>
          <p:cNvSpPr txBox="1"/>
          <p:nvPr/>
        </p:nvSpPr>
        <p:spPr>
          <a:xfrm>
            <a:off x="1600200" y="1219200"/>
            <a:ext cx="4648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Good Job</a:t>
            </a:r>
          </a:p>
          <a:p>
            <a:r>
              <a:rPr lang="en-US" sz="5400" b="1" dirty="0"/>
              <a:t>45</a:t>
            </a:r>
            <a:br>
              <a:rPr lang="en-US" sz="5400" b="1" dirty="0"/>
            </a:br>
            <a:r>
              <a:rPr lang="en-US" sz="5400" b="1" u="sng" dirty="0"/>
              <a:t>+ 6</a:t>
            </a:r>
          </a:p>
          <a:p>
            <a:r>
              <a:rPr lang="en-US" sz="5400" b="1" dirty="0"/>
              <a:t> 51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16C22AA-4B84-4D74-96A0-AE646671065A}"/>
              </a:ext>
            </a:extLst>
          </p:cNvPr>
          <p:cNvSpPr txBox="1"/>
          <p:nvPr/>
        </p:nvSpPr>
        <p:spPr>
          <a:xfrm>
            <a:off x="1828800" y="537240"/>
            <a:ext cx="4648200" cy="523220"/>
          </a:xfrm>
          <a:prstGeom prst="rect">
            <a:avLst/>
          </a:prstGeom>
          <a:solidFill>
            <a:srgbClr val="0099FF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Answer for question 6</a:t>
            </a:r>
          </a:p>
        </p:txBody>
      </p:sp>
    </p:spTree>
    <p:extLst>
      <p:ext uri="{BB962C8B-B14F-4D97-AF65-F5344CB8AC3E}">
        <p14:creationId xmlns:p14="http://schemas.microsoft.com/office/powerpoint/2010/main" val="2391589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Question - 7</a:t>
            </a:r>
          </a:p>
        </p:txBody>
      </p:sp>
      <p:sp>
        <p:nvSpPr>
          <p:cNvPr id="3" name="Oval 2">
            <a:hlinkClick r:id="rId2" action="ppaction://hlinksldjump"/>
            <a:extLst>
              <a:ext uri="{FF2B5EF4-FFF2-40B4-BE49-F238E27FC236}">
                <a16:creationId xmlns:a16="http://schemas.microsoft.com/office/drawing/2014/main" id="{24A7937A-A4EF-4ED0-8C7D-854790F03FDD}"/>
              </a:ext>
            </a:extLst>
          </p:cNvPr>
          <p:cNvSpPr/>
          <p:nvPr/>
        </p:nvSpPr>
        <p:spPr>
          <a:xfrm>
            <a:off x="6934200" y="5257800"/>
            <a:ext cx="990600" cy="1066800"/>
          </a:xfrm>
          <a:prstGeom prst="ellipse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501650" h="317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1F016A-9360-4D62-950A-65D2AA42C6D1}"/>
              </a:ext>
            </a:extLst>
          </p:cNvPr>
          <p:cNvSpPr txBox="1"/>
          <p:nvPr/>
        </p:nvSpPr>
        <p:spPr>
          <a:xfrm>
            <a:off x="6629400" y="4572000"/>
            <a:ext cx="1981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 i="1" dirty="0"/>
              <a:t>Click below to go to doors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20FAE84-0DFB-4C08-A94D-3A00A86105CD}"/>
              </a:ext>
            </a:extLst>
          </p:cNvPr>
          <p:cNvSpPr/>
          <p:nvPr/>
        </p:nvSpPr>
        <p:spPr>
          <a:xfrm>
            <a:off x="1828800" y="914400"/>
            <a:ext cx="5791200" cy="3276600"/>
          </a:xfrm>
          <a:prstGeom prst="rect">
            <a:avLst/>
          </a:prstGeom>
          <a:solidFill>
            <a:srgbClr val="FFFF00"/>
          </a:solidFill>
          <a:ln w="76200"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93FF0AB-9705-4624-9785-4E9FC7C30806}"/>
              </a:ext>
            </a:extLst>
          </p:cNvPr>
          <p:cNvSpPr txBox="1"/>
          <p:nvPr/>
        </p:nvSpPr>
        <p:spPr>
          <a:xfrm>
            <a:off x="1926771" y="990199"/>
            <a:ext cx="32004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ANSWERS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Door-- 5   </a:t>
            </a:r>
            <a:r>
              <a:rPr lang="en-US" sz="2800" b="1" dirty="0"/>
              <a:t>10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Door-- 6    </a:t>
            </a:r>
            <a:r>
              <a:rPr lang="en-US" sz="2800" b="1" dirty="0"/>
              <a:t>9</a:t>
            </a:r>
            <a:br>
              <a:rPr lang="en-US" sz="2800" b="1" dirty="0"/>
            </a:br>
            <a:r>
              <a:rPr lang="en-US" sz="2800" b="1" dirty="0">
                <a:solidFill>
                  <a:srgbClr val="0099FF"/>
                </a:solidFill>
              </a:rPr>
              <a:t>Door-- 7    </a:t>
            </a:r>
            <a:r>
              <a:rPr lang="en-US" sz="2800" b="1" dirty="0"/>
              <a:t>12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Door-- 8    </a:t>
            </a:r>
            <a:r>
              <a:rPr lang="en-US" sz="2800" b="1" dirty="0"/>
              <a:t>34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9D74864-8801-4B67-9B11-AE2343D85A39}"/>
              </a:ext>
            </a:extLst>
          </p:cNvPr>
          <p:cNvSpPr txBox="1"/>
          <p:nvPr/>
        </p:nvSpPr>
        <p:spPr>
          <a:xfrm>
            <a:off x="5410200" y="1295400"/>
            <a:ext cx="2057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800" b="1" dirty="0"/>
              <a:t>  49</a:t>
            </a:r>
            <a:br>
              <a:rPr lang="en-US" sz="4800" b="1" dirty="0"/>
            </a:br>
            <a:r>
              <a:rPr lang="en-US" sz="4800" b="1" u="sng" dirty="0"/>
              <a:t>- 15</a:t>
            </a:r>
          </a:p>
        </p:txBody>
      </p:sp>
    </p:spTree>
    <p:extLst>
      <p:ext uri="{BB962C8B-B14F-4D97-AF65-F5344CB8AC3E}">
        <p14:creationId xmlns:p14="http://schemas.microsoft.com/office/powerpoint/2010/main" val="10775325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BA2B76E-C34B-4808-886E-9386C31AB399}"/>
              </a:ext>
            </a:extLst>
          </p:cNvPr>
          <p:cNvSpPr txBox="1"/>
          <p:nvPr/>
        </p:nvSpPr>
        <p:spPr>
          <a:xfrm>
            <a:off x="3200400" y="152400"/>
            <a:ext cx="335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b="1" i="1" baseline="30000" dirty="0">
                <a:solidFill>
                  <a:srgbClr val="FFFF00"/>
                </a:solidFill>
              </a:rPr>
              <a:t>7th</a:t>
            </a:r>
            <a:r>
              <a:rPr lang="en-US" sz="3600" b="1" i="1" dirty="0">
                <a:solidFill>
                  <a:srgbClr val="FFFF00"/>
                </a:solidFill>
              </a:rPr>
              <a:t> set of doors</a:t>
            </a:r>
          </a:p>
        </p:txBody>
      </p:sp>
      <p:sp>
        <p:nvSpPr>
          <p:cNvPr id="2" name="Rectangle 1">
            <a:hlinkClick r:id="rId3" action="ppaction://hlinksldjump"/>
            <a:extLst>
              <a:ext uri="{FF2B5EF4-FFF2-40B4-BE49-F238E27FC236}">
                <a16:creationId xmlns:a16="http://schemas.microsoft.com/office/drawing/2014/main" id="{9EDCB4AB-13E7-41B4-ABD9-2F066D4FE056}"/>
              </a:ext>
            </a:extLst>
          </p:cNvPr>
          <p:cNvSpPr/>
          <p:nvPr/>
        </p:nvSpPr>
        <p:spPr>
          <a:xfrm>
            <a:off x="1143000" y="906624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hlinkClick r:id="rId4" action="ppaction://hlinksldjump"/>
              </a:rPr>
              <a:t>5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6" name="Rectangle 5">
            <a:hlinkClick r:id="rId3" action="ppaction://hlinksldjump"/>
            <a:extLst>
              <a:ext uri="{FF2B5EF4-FFF2-40B4-BE49-F238E27FC236}">
                <a16:creationId xmlns:a16="http://schemas.microsoft.com/office/drawing/2014/main" id="{518FAEEB-764E-4506-B5AA-7A874EAA9284}"/>
              </a:ext>
            </a:extLst>
          </p:cNvPr>
          <p:cNvSpPr/>
          <p:nvPr/>
        </p:nvSpPr>
        <p:spPr>
          <a:xfrm>
            <a:off x="3124200" y="914400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hlinkClick r:id="rId4" action="ppaction://hlinksldjump"/>
              </a:rPr>
              <a:t>6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7" name="Rectangle 6">
            <a:hlinkClick r:id="rId3" action="ppaction://hlinksldjump"/>
            <a:extLst>
              <a:ext uri="{FF2B5EF4-FFF2-40B4-BE49-F238E27FC236}">
                <a16:creationId xmlns:a16="http://schemas.microsoft.com/office/drawing/2014/main" id="{44BAC265-0146-4BF9-ADB0-BE006048D931}"/>
              </a:ext>
            </a:extLst>
          </p:cNvPr>
          <p:cNvSpPr/>
          <p:nvPr/>
        </p:nvSpPr>
        <p:spPr>
          <a:xfrm>
            <a:off x="5105400" y="914400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hlinkClick r:id="rId4" action="ppaction://hlinksldjump"/>
              </a:rPr>
              <a:t>7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11" name="Rectangle 10">
            <a:hlinkClick r:id="rId5" action="ppaction://hlinksldjump"/>
            <a:extLst>
              <a:ext uri="{FF2B5EF4-FFF2-40B4-BE49-F238E27FC236}">
                <a16:creationId xmlns:a16="http://schemas.microsoft.com/office/drawing/2014/main" id="{E4E3B5F6-05C5-4EC2-99BC-5F60DD70A6F6}"/>
              </a:ext>
            </a:extLst>
          </p:cNvPr>
          <p:cNvSpPr/>
          <p:nvPr/>
        </p:nvSpPr>
        <p:spPr>
          <a:xfrm>
            <a:off x="7074159" y="906624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hlinkClick r:id="rId6" action="ppaction://hlinksldjump"/>
              </a:rPr>
              <a:t>8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6335275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7467F93-2C3E-4A81-9A4C-EBCD74FE00E3}"/>
              </a:ext>
            </a:extLst>
          </p:cNvPr>
          <p:cNvSpPr txBox="1"/>
          <p:nvPr/>
        </p:nvSpPr>
        <p:spPr>
          <a:xfrm>
            <a:off x="2743200" y="4953000"/>
            <a:ext cx="3657600" cy="52322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w="635000" h="635000"/>
          </a:sp3d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 Click here to continue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1C34B88-1288-478C-8DE8-42CB07FB3D35}"/>
              </a:ext>
            </a:extLst>
          </p:cNvPr>
          <p:cNvSpPr txBox="1"/>
          <p:nvPr/>
        </p:nvSpPr>
        <p:spPr>
          <a:xfrm>
            <a:off x="1600200" y="1219200"/>
            <a:ext cx="4648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Good Job</a:t>
            </a:r>
          </a:p>
          <a:p>
            <a:r>
              <a:rPr lang="en-US" sz="5400" b="1" dirty="0"/>
              <a:t> 49</a:t>
            </a:r>
            <a:br>
              <a:rPr lang="en-US" sz="5400" b="1" dirty="0"/>
            </a:br>
            <a:r>
              <a:rPr lang="en-US" sz="5400" b="1" u="sng" dirty="0"/>
              <a:t>-15</a:t>
            </a:r>
          </a:p>
          <a:p>
            <a:r>
              <a:rPr lang="en-US" sz="5400" b="1" dirty="0"/>
              <a:t> 34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D7BD959-0AD1-43D1-9A79-BE23C10DC000}"/>
              </a:ext>
            </a:extLst>
          </p:cNvPr>
          <p:cNvSpPr txBox="1"/>
          <p:nvPr/>
        </p:nvSpPr>
        <p:spPr>
          <a:xfrm>
            <a:off x="1828800" y="537240"/>
            <a:ext cx="4648200" cy="523220"/>
          </a:xfrm>
          <a:prstGeom prst="rect">
            <a:avLst/>
          </a:prstGeom>
          <a:solidFill>
            <a:srgbClr val="0099FF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Answer for question 7</a:t>
            </a:r>
          </a:p>
        </p:txBody>
      </p:sp>
    </p:spTree>
    <p:extLst>
      <p:ext uri="{BB962C8B-B14F-4D97-AF65-F5344CB8AC3E}">
        <p14:creationId xmlns:p14="http://schemas.microsoft.com/office/powerpoint/2010/main" val="24717237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Question - 8</a:t>
            </a:r>
          </a:p>
        </p:txBody>
      </p:sp>
      <p:sp>
        <p:nvSpPr>
          <p:cNvPr id="3" name="Oval 2">
            <a:hlinkClick r:id="rId3" action="ppaction://hlinksldjump"/>
            <a:extLst>
              <a:ext uri="{FF2B5EF4-FFF2-40B4-BE49-F238E27FC236}">
                <a16:creationId xmlns:a16="http://schemas.microsoft.com/office/drawing/2014/main" id="{24A7937A-A4EF-4ED0-8C7D-854790F03FDD}"/>
              </a:ext>
            </a:extLst>
          </p:cNvPr>
          <p:cNvSpPr/>
          <p:nvPr/>
        </p:nvSpPr>
        <p:spPr>
          <a:xfrm>
            <a:off x="6934200" y="5257800"/>
            <a:ext cx="990600" cy="1066800"/>
          </a:xfrm>
          <a:prstGeom prst="ellipse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501650" h="317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1F016A-9360-4D62-950A-65D2AA42C6D1}"/>
              </a:ext>
            </a:extLst>
          </p:cNvPr>
          <p:cNvSpPr txBox="1"/>
          <p:nvPr/>
        </p:nvSpPr>
        <p:spPr>
          <a:xfrm>
            <a:off x="6629400" y="4572000"/>
            <a:ext cx="1981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 i="1" dirty="0"/>
              <a:t>Click below to go to doors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4D80FDC-93C5-402A-BFE7-917291F2B29C}"/>
              </a:ext>
            </a:extLst>
          </p:cNvPr>
          <p:cNvSpPr/>
          <p:nvPr/>
        </p:nvSpPr>
        <p:spPr>
          <a:xfrm>
            <a:off x="1828800" y="914400"/>
            <a:ext cx="5791200" cy="3276600"/>
          </a:xfrm>
          <a:prstGeom prst="rect">
            <a:avLst/>
          </a:prstGeom>
          <a:solidFill>
            <a:srgbClr val="FFFF00"/>
          </a:solidFill>
          <a:ln w="76200"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232FA3C-2C84-45A8-89C7-9CFF29208F67}"/>
              </a:ext>
            </a:extLst>
          </p:cNvPr>
          <p:cNvSpPr txBox="1"/>
          <p:nvPr/>
        </p:nvSpPr>
        <p:spPr>
          <a:xfrm>
            <a:off x="1958651" y="980245"/>
            <a:ext cx="32004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ANSWERS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Door-- 5    </a:t>
            </a:r>
            <a:r>
              <a:rPr lang="en-US" sz="2800" b="1" dirty="0"/>
              <a:t>63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Door-- 6    </a:t>
            </a:r>
            <a:r>
              <a:rPr lang="en-US" sz="2800" b="1" dirty="0"/>
              <a:t>9</a:t>
            </a:r>
            <a:br>
              <a:rPr lang="en-US" sz="2800" b="1" dirty="0"/>
            </a:br>
            <a:r>
              <a:rPr lang="en-US" sz="2800" b="1" dirty="0">
                <a:solidFill>
                  <a:srgbClr val="0099FF"/>
                </a:solidFill>
              </a:rPr>
              <a:t>Door-- 7    </a:t>
            </a:r>
            <a:r>
              <a:rPr lang="en-US" sz="2800" b="1" dirty="0"/>
              <a:t>12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Door-- 8    </a:t>
            </a:r>
            <a:r>
              <a:rPr lang="en-US" sz="2800" b="1" dirty="0"/>
              <a:t>15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5A6F8F8-8189-4E0D-BA2F-A88CFB8DD23A}"/>
              </a:ext>
            </a:extLst>
          </p:cNvPr>
          <p:cNvSpPr txBox="1"/>
          <p:nvPr/>
        </p:nvSpPr>
        <p:spPr>
          <a:xfrm>
            <a:off x="5410200" y="1295400"/>
            <a:ext cx="2057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800" b="1" dirty="0"/>
              <a:t>67</a:t>
            </a:r>
            <a:br>
              <a:rPr lang="en-US" sz="4800" b="1" dirty="0"/>
            </a:br>
            <a:r>
              <a:rPr lang="en-US" sz="4800" b="1" u="sng" dirty="0"/>
              <a:t>- 4</a:t>
            </a:r>
          </a:p>
        </p:txBody>
      </p:sp>
    </p:spTree>
    <p:extLst>
      <p:ext uri="{BB962C8B-B14F-4D97-AF65-F5344CB8AC3E}">
        <p14:creationId xmlns:p14="http://schemas.microsoft.com/office/powerpoint/2010/main" val="20110786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BA2B76E-C34B-4808-886E-9386C31AB399}"/>
              </a:ext>
            </a:extLst>
          </p:cNvPr>
          <p:cNvSpPr txBox="1"/>
          <p:nvPr/>
        </p:nvSpPr>
        <p:spPr>
          <a:xfrm>
            <a:off x="3200400" y="152400"/>
            <a:ext cx="335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b="1" i="1" baseline="30000" dirty="0">
                <a:solidFill>
                  <a:srgbClr val="FFFF00"/>
                </a:solidFill>
              </a:rPr>
              <a:t>8th</a:t>
            </a:r>
            <a:r>
              <a:rPr lang="en-US" sz="3600" b="1" i="1" dirty="0">
                <a:solidFill>
                  <a:srgbClr val="FFFF00"/>
                </a:solidFill>
              </a:rPr>
              <a:t> set of doors</a:t>
            </a:r>
          </a:p>
        </p:txBody>
      </p:sp>
      <p:sp>
        <p:nvSpPr>
          <p:cNvPr id="4" name="Rectangle 3">
            <a:hlinkClick r:id="rId3" action="ppaction://hlinksldjump"/>
            <a:extLst>
              <a:ext uri="{FF2B5EF4-FFF2-40B4-BE49-F238E27FC236}">
                <a16:creationId xmlns:a16="http://schemas.microsoft.com/office/drawing/2014/main" id="{DE1D8079-5AEF-4D7E-95BC-6B9F314BF2E7}"/>
              </a:ext>
            </a:extLst>
          </p:cNvPr>
          <p:cNvSpPr/>
          <p:nvPr/>
        </p:nvSpPr>
        <p:spPr>
          <a:xfrm>
            <a:off x="1143000" y="914400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hlinkClick r:id="rId4" action="ppaction://hlinksldjump"/>
              </a:rPr>
              <a:t>5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5" name="Rectangle 4">
            <a:hlinkClick r:id="rId5" action="ppaction://hlinksldjump"/>
            <a:extLst>
              <a:ext uri="{FF2B5EF4-FFF2-40B4-BE49-F238E27FC236}">
                <a16:creationId xmlns:a16="http://schemas.microsoft.com/office/drawing/2014/main" id="{BDC2D379-F083-4113-9534-01629C568E92}"/>
              </a:ext>
            </a:extLst>
          </p:cNvPr>
          <p:cNvSpPr/>
          <p:nvPr/>
        </p:nvSpPr>
        <p:spPr>
          <a:xfrm>
            <a:off x="3048000" y="798731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hlinkClick r:id="rId6" action="ppaction://hlinksldjump"/>
              </a:rPr>
              <a:t>6</a:t>
            </a:r>
            <a:endParaRPr lang="en-US" sz="5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8" name="Rectangle 7">
            <a:hlinkClick r:id="rId7" action="ppaction://hlinksldjump"/>
            <a:extLst>
              <a:ext uri="{FF2B5EF4-FFF2-40B4-BE49-F238E27FC236}">
                <a16:creationId xmlns:a16="http://schemas.microsoft.com/office/drawing/2014/main" id="{BE1E39B1-54E5-4C5F-851E-7D69CE654A32}"/>
              </a:ext>
            </a:extLst>
          </p:cNvPr>
          <p:cNvSpPr/>
          <p:nvPr/>
        </p:nvSpPr>
        <p:spPr>
          <a:xfrm>
            <a:off x="5181600" y="880188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hlinkClick r:id="rId6" action="ppaction://hlinksldjump"/>
              </a:rPr>
              <a:t>7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9" name="Rectangle 8">
            <a:hlinkClick r:id="rId5" action="ppaction://hlinksldjump"/>
            <a:extLst>
              <a:ext uri="{FF2B5EF4-FFF2-40B4-BE49-F238E27FC236}">
                <a16:creationId xmlns:a16="http://schemas.microsoft.com/office/drawing/2014/main" id="{F494496E-9606-4488-A365-CB6BD51EBE47}"/>
              </a:ext>
            </a:extLst>
          </p:cNvPr>
          <p:cNvSpPr/>
          <p:nvPr/>
        </p:nvSpPr>
        <p:spPr>
          <a:xfrm>
            <a:off x="7086600" y="880188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hlinkClick r:id="rId6" action="ppaction://hlinksldjump"/>
              </a:rPr>
              <a:t>8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7873634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C23C37D-294C-406B-96D7-DB99E88B5DA2}"/>
              </a:ext>
            </a:extLst>
          </p:cNvPr>
          <p:cNvSpPr txBox="1"/>
          <p:nvPr/>
        </p:nvSpPr>
        <p:spPr>
          <a:xfrm>
            <a:off x="2743200" y="4953000"/>
            <a:ext cx="3657600" cy="52322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w="635000" h="635000"/>
          </a:sp3d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 Click here to continue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A9CDE88-D012-4B6F-AD0F-FA867CE54BD2}"/>
              </a:ext>
            </a:extLst>
          </p:cNvPr>
          <p:cNvSpPr txBox="1"/>
          <p:nvPr/>
        </p:nvSpPr>
        <p:spPr>
          <a:xfrm>
            <a:off x="1600200" y="1143000"/>
            <a:ext cx="4648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Good Job</a:t>
            </a:r>
          </a:p>
          <a:p>
            <a:r>
              <a:rPr lang="en-US" sz="5400" b="1" dirty="0"/>
              <a:t>67</a:t>
            </a:r>
            <a:br>
              <a:rPr lang="en-US" sz="5400" b="1" dirty="0"/>
            </a:br>
            <a:r>
              <a:rPr lang="en-US" sz="5400" b="1" u="sng" dirty="0"/>
              <a:t>- 4</a:t>
            </a:r>
          </a:p>
          <a:p>
            <a:r>
              <a:rPr lang="en-US" sz="5400" b="1" dirty="0"/>
              <a:t>63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BCAEA31-F707-49C5-8995-B490F090DAFE}"/>
              </a:ext>
            </a:extLst>
          </p:cNvPr>
          <p:cNvSpPr txBox="1"/>
          <p:nvPr/>
        </p:nvSpPr>
        <p:spPr>
          <a:xfrm>
            <a:off x="1828800" y="537240"/>
            <a:ext cx="4648200" cy="523220"/>
          </a:xfrm>
          <a:prstGeom prst="rect">
            <a:avLst/>
          </a:prstGeom>
          <a:solidFill>
            <a:srgbClr val="0099FF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Answer for question 8</a:t>
            </a:r>
          </a:p>
        </p:txBody>
      </p:sp>
    </p:spTree>
    <p:extLst>
      <p:ext uri="{BB962C8B-B14F-4D97-AF65-F5344CB8AC3E}">
        <p14:creationId xmlns:p14="http://schemas.microsoft.com/office/powerpoint/2010/main" val="19910345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6D8795C-38B9-4C59-A4F0-E94886F2FE12}"/>
              </a:ext>
            </a:extLst>
          </p:cNvPr>
          <p:cNvSpPr txBox="1"/>
          <p:nvPr/>
        </p:nvSpPr>
        <p:spPr>
          <a:xfrm>
            <a:off x="3048000" y="1828800"/>
            <a:ext cx="4191000" cy="2308324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635000" h="635000"/>
          </a:sp3d>
        </p:spPr>
        <p:txBody>
          <a:bodyPr wrap="square" rtlCol="0">
            <a:spAutoFit/>
          </a:bodyPr>
          <a:lstStyle/>
          <a:p>
            <a:pPr algn="l"/>
            <a:r>
              <a:rPr lang="en-US" sz="7200" b="1" i="1" dirty="0"/>
              <a:t>    The</a:t>
            </a:r>
          </a:p>
          <a:p>
            <a:pPr algn="l"/>
            <a:r>
              <a:rPr lang="en-US" sz="7200" b="1" i="1" dirty="0"/>
              <a:t>        End</a:t>
            </a:r>
          </a:p>
        </p:txBody>
      </p:sp>
    </p:spTree>
    <p:extLst>
      <p:ext uri="{BB962C8B-B14F-4D97-AF65-F5344CB8AC3E}">
        <p14:creationId xmlns:p14="http://schemas.microsoft.com/office/powerpoint/2010/main" val="37734759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b="1"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362</TotalTime>
  <Words>479</Words>
  <Application>Microsoft Office PowerPoint</Application>
  <PresentationFormat>On-screen Show (4:3)</PresentationFormat>
  <Paragraphs>143</Paragraphs>
  <Slides>27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0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Willoughby-Eastlake Schools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Willoughby-Eastlake Schools</dc:creator>
  <cp:lastModifiedBy>Dan Hoffman</cp:lastModifiedBy>
  <cp:revision>91</cp:revision>
  <dcterms:created xsi:type="dcterms:W3CDTF">2017-02-08T17:23:45Z</dcterms:created>
  <dcterms:modified xsi:type="dcterms:W3CDTF">2021-09-15T18:12:08Z</dcterms:modified>
</cp:coreProperties>
</file>