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</a:rPr>
              <a:t>LESSON 6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10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17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28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27</a:t>
            </a:r>
            <a:br>
              <a:rPr lang="en-US" sz="4800" b="1" dirty="0"/>
            </a:br>
            <a:r>
              <a:rPr lang="en-US" sz="4800" b="1" u="sng" dirty="0"/>
              <a:t>- 10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27</a:t>
            </a:r>
            <a:br>
              <a:rPr lang="en-US" sz="5400" b="1" dirty="0"/>
            </a:br>
            <a:r>
              <a:rPr lang="en-US" sz="5400" b="1" u="sng" dirty="0"/>
              <a:t>- 10</a:t>
            </a:r>
          </a:p>
          <a:p>
            <a:r>
              <a:rPr lang="en-US" sz="5400" b="1" dirty="0"/>
              <a:t>  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17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32</a:t>
            </a:r>
            <a:br>
              <a:rPr lang="en-US" sz="4800" b="1" dirty="0"/>
            </a:br>
            <a:r>
              <a:rPr lang="en-US" sz="4800" b="1" u="sng" dirty="0"/>
              <a:t>+ 8</a:t>
            </a:r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32</a:t>
            </a:r>
            <a:br>
              <a:rPr lang="en-US" sz="5400" b="1" dirty="0"/>
            </a:br>
            <a:r>
              <a:rPr lang="en-US" sz="5400" b="1" u="sng" dirty="0"/>
              <a:t>+ 8</a:t>
            </a:r>
          </a:p>
          <a:p>
            <a:r>
              <a:rPr lang="en-US" sz="5400" b="1" dirty="0"/>
              <a:t> 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</a:t>
            </a:r>
            <a:r>
              <a:rPr lang="en-US" sz="2800" b="1" dirty="0"/>
              <a:t>10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39 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17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- 7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19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- 7</a:t>
            </a:r>
          </a:p>
          <a:p>
            <a:r>
              <a:rPr lang="en-US" sz="5400" b="1" dirty="0"/>
              <a:t> 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100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109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12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105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65</a:t>
            </a:r>
            <a:br>
              <a:rPr lang="en-US" sz="4800" b="1" dirty="0"/>
            </a:br>
            <a:r>
              <a:rPr lang="en-US" sz="4800" b="1" u="sng" dirty="0"/>
              <a:t>+ 35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65</a:t>
            </a:r>
            <a:br>
              <a:rPr lang="en-US" sz="5400" b="1" dirty="0"/>
            </a:br>
            <a:r>
              <a:rPr lang="en-US" sz="5400" b="1" u="sng" dirty="0"/>
              <a:t>+ 35</a:t>
            </a:r>
          </a:p>
          <a:p>
            <a:r>
              <a:rPr lang="en-US" sz="5400" b="1" dirty="0"/>
              <a:t>  100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54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50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39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24</a:t>
            </a:r>
            <a:br>
              <a:rPr lang="en-US" sz="4800" b="1" dirty="0"/>
            </a:br>
            <a:r>
              <a:rPr lang="en-US" sz="4800" b="1" dirty="0"/>
              <a:t>+</a:t>
            </a:r>
            <a:r>
              <a:rPr lang="en-US" sz="4800" b="1" u="sng" dirty="0"/>
              <a:t>16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24</a:t>
            </a:r>
            <a:br>
              <a:rPr lang="en-US" sz="5400" b="1" dirty="0"/>
            </a:br>
            <a:r>
              <a:rPr lang="en-US" sz="5400" b="1" u="sng" dirty="0"/>
              <a:t>+16</a:t>
            </a:r>
          </a:p>
          <a:p>
            <a:r>
              <a:rPr lang="en-US" sz="5400" b="1" dirty="0"/>
              <a:t>  40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25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29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33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39</a:t>
            </a:r>
            <a:br>
              <a:rPr lang="en-US" sz="4800" b="1" dirty="0"/>
            </a:br>
            <a:r>
              <a:rPr lang="en-US" sz="4800" b="1" u="sng" dirty="0"/>
              <a:t>-  6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39</a:t>
            </a:r>
            <a:br>
              <a:rPr lang="en-US" sz="5400" b="1" dirty="0"/>
            </a:br>
            <a:r>
              <a:rPr lang="en-US" sz="5400" b="1" u="sng" dirty="0"/>
              <a:t>-  6</a:t>
            </a:r>
          </a:p>
          <a:p>
            <a:r>
              <a:rPr lang="en-US" sz="5400" b="1" dirty="0"/>
              <a:t> 33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46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34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43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44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22</a:t>
            </a:r>
            <a:br>
              <a:rPr lang="en-US" sz="4800" b="1" dirty="0"/>
            </a:br>
            <a:r>
              <a:rPr lang="en-US" sz="4800" b="1" u="sng" dirty="0"/>
              <a:t>+ 22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22</a:t>
            </a:r>
            <a:br>
              <a:rPr lang="en-US" sz="5400" b="1" dirty="0"/>
            </a:br>
            <a:r>
              <a:rPr lang="en-US" sz="5400" b="1" u="sng" dirty="0"/>
              <a:t>+ 22</a:t>
            </a:r>
          </a:p>
          <a:p>
            <a:r>
              <a:rPr lang="en-US" sz="5400" b="1" dirty="0"/>
              <a:t>   44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11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17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19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29</a:t>
            </a:r>
            <a:br>
              <a:rPr lang="en-US" sz="4800" b="1" dirty="0"/>
            </a:br>
            <a:r>
              <a:rPr lang="en-US" sz="4800" b="1" u="sng" dirty="0"/>
              <a:t>- 8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29</a:t>
            </a:r>
            <a:br>
              <a:rPr lang="en-US" sz="5400" b="1" dirty="0"/>
            </a:br>
            <a:r>
              <a:rPr lang="en-US" sz="5400" b="1" u="sng" dirty="0"/>
              <a:t>- 8</a:t>
            </a:r>
          </a:p>
          <a:p>
            <a:r>
              <a:rPr lang="en-US" sz="5400" b="1" dirty="0"/>
              <a:t>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3773475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494</Words>
  <Application>Microsoft Office PowerPoint</Application>
  <PresentationFormat>On-screen Show (4:3)</PresentationFormat>
  <Paragraphs>143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103</cp:revision>
  <dcterms:created xsi:type="dcterms:W3CDTF">2017-02-08T17:23:45Z</dcterms:created>
  <dcterms:modified xsi:type="dcterms:W3CDTF">2021-09-15T20:15:50Z</dcterms:modified>
</cp:coreProperties>
</file>