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82" r:id="rId3"/>
    <p:sldId id="256" r:id="rId4"/>
    <p:sldId id="267" r:id="rId5"/>
    <p:sldId id="268" r:id="rId6"/>
    <p:sldId id="271" r:id="rId7"/>
    <p:sldId id="272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66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75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12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62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2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17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9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0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63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12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493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0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6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9FA6E-8C6A-450C-BA48-3ECC997818A8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4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9.xml"/><Relationship Id="rId4" Type="http://schemas.openxmlformats.org/officeDocument/2006/relationships/slide" Target="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091BFF-4D4C-4120-BE52-CC1F919366BF}"/>
              </a:ext>
            </a:extLst>
          </p:cNvPr>
          <p:cNvSpPr/>
          <p:nvPr/>
        </p:nvSpPr>
        <p:spPr>
          <a:xfrm>
            <a:off x="2362201" y="-32657"/>
            <a:ext cx="4876800" cy="1754326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i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Escape Rooms  Find </a:t>
            </a:r>
          </a:p>
          <a:p>
            <a:pPr algn="ctr"/>
            <a:r>
              <a:rPr lang="en-US" sz="3600" b="1" i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the Correct </a:t>
            </a:r>
            <a:r>
              <a:rPr lang="en-US" sz="36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answer</a:t>
            </a:r>
          </a:p>
          <a:p>
            <a:pPr algn="ctr"/>
            <a:r>
              <a:rPr lang="en-US" sz="3600" b="1" i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Lesson 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B446C5-2BCA-4E42-8A85-18529D99C334}"/>
              </a:ext>
            </a:extLst>
          </p:cNvPr>
          <p:cNvSpPr txBox="1"/>
          <p:nvPr/>
        </p:nvSpPr>
        <p:spPr>
          <a:xfrm>
            <a:off x="2743201" y="6019800"/>
            <a:ext cx="4114800" cy="646331"/>
          </a:xfrm>
          <a:prstGeom prst="rect">
            <a:avLst/>
          </a:prstGeom>
          <a:solidFill>
            <a:srgbClr val="66FF66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ADDITION </a:t>
            </a:r>
          </a:p>
        </p:txBody>
      </p:sp>
    </p:spTree>
    <p:extLst>
      <p:ext uri="{BB962C8B-B14F-4D97-AF65-F5344CB8AC3E}">
        <p14:creationId xmlns:p14="http://schemas.microsoft.com/office/powerpoint/2010/main" val="1928419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A621AF-7E27-456E-871E-D1D3D92B1149}"/>
              </a:ext>
            </a:extLst>
          </p:cNvPr>
          <p:cNvSpPr txBox="1"/>
          <p:nvPr/>
        </p:nvSpPr>
        <p:spPr>
          <a:xfrm>
            <a:off x="457200" y="990600"/>
            <a:ext cx="8229600" cy="3170099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/>
              <a:t>Math questions will be listed.  Find the correct door that is presented with each answer.   Click on buttons that allow you to travel through lesson.</a:t>
            </a:r>
          </a:p>
        </p:txBody>
      </p:sp>
    </p:spTree>
    <p:extLst>
      <p:ext uri="{BB962C8B-B14F-4D97-AF65-F5344CB8AC3E}">
        <p14:creationId xmlns:p14="http://schemas.microsoft.com/office/powerpoint/2010/main" val="3165240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4 + 4 =</a:t>
            </a:r>
          </a:p>
          <a:p>
            <a:r>
              <a:rPr lang="en-US" sz="2800" b="1" dirty="0"/>
              <a:t>ANSWERS</a:t>
            </a:r>
          </a:p>
          <a:p>
            <a:r>
              <a:rPr lang="en-US" sz="2800" b="1" dirty="0"/>
              <a:t>Door -- 1  10</a:t>
            </a:r>
          </a:p>
          <a:p>
            <a:r>
              <a:rPr lang="en-US" sz="2800" b="1" dirty="0"/>
              <a:t>Door -- 2    8</a:t>
            </a:r>
          </a:p>
          <a:p>
            <a:r>
              <a:rPr lang="en-US" sz="2800" b="1" dirty="0"/>
              <a:t>Door -- 3   12</a:t>
            </a:r>
          </a:p>
          <a:p>
            <a:r>
              <a:rPr lang="en-US" sz="2800" b="1" dirty="0"/>
              <a:t>Door -- 4     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C6CEA97-8141-43FF-932C-59BAD44824C1}"/>
              </a:ext>
            </a:extLst>
          </p:cNvPr>
          <p:cNvGrpSpPr/>
          <p:nvPr/>
        </p:nvGrpSpPr>
        <p:grpSpPr>
          <a:xfrm>
            <a:off x="7010400" y="4572000"/>
            <a:ext cx="990600" cy="1066800"/>
            <a:chOff x="6858000" y="4648200"/>
            <a:chExt cx="990600" cy="106680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24A7937A-A4EF-4ED0-8C7D-854790F03FDD}"/>
                </a:ext>
              </a:extLst>
            </p:cNvPr>
            <p:cNvSpPr/>
            <p:nvPr/>
          </p:nvSpPr>
          <p:spPr>
            <a:xfrm>
              <a:off x="6858000" y="4648200"/>
              <a:ext cx="990600" cy="1066800"/>
            </a:xfrm>
            <a:prstGeom prst="ellipse">
              <a:avLst/>
            </a:prstGeom>
            <a:solidFill>
              <a:srgbClr val="FF0000"/>
            </a:solidFill>
            <a:ln w="7620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501650" h="317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9980462-7639-4623-B038-EEFAC2E7B9AB}"/>
                </a:ext>
              </a:extLst>
            </p:cNvPr>
            <p:cNvSpPr txBox="1"/>
            <p:nvPr/>
          </p:nvSpPr>
          <p:spPr>
            <a:xfrm>
              <a:off x="6972300" y="4858434"/>
              <a:ext cx="762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hlinkClick r:id="rId2" action="ppaction://hlinksldjump"/>
                </a:rPr>
                <a:t>Go</a:t>
              </a:r>
              <a:r>
                <a:rPr lang="en-US" b="1" dirty="0"/>
                <a:t> to Doors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3540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92714094-B1C8-4CB3-8BCE-188556C4E6BE}"/>
              </a:ext>
            </a:extLst>
          </p:cNvPr>
          <p:cNvSpPr/>
          <p:nvPr/>
        </p:nvSpPr>
        <p:spPr>
          <a:xfrm>
            <a:off x="1253814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6C5F4E-7D0D-4B14-8F4F-05D07A634B3F}"/>
              </a:ext>
            </a:extLst>
          </p:cNvPr>
          <p:cNvSpPr/>
          <p:nvPr/>
        </p:nvSpPr>
        <p:spPr>
          <a:xfrm>
            <a:off x="3124200" y="93772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D813EC15-4979-4006-935D-A998FE028606}"/>
              </a:ext>
            </a:extLst>
          </p:cNvPr>
          <p:cNvSpPr/>
          <p:nvPr/>
        </p:nvSpPr>
        <p:spPr>
          <a:xfrm>
            <a:off x="51816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3</a:t>
            </a: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A8D10DB8-D0B6-4951-AB50-ED71BC8ADF6C}"/>
              </a:ext>
            </a:extLst>
          </p:cNvPr>
          <p:cNvSpPr/>
          <p:nvPr/>
        </p:nvSpPr>
        <p:spPr>
          <a:xfrm>
            <a:off x="7086600" y="8382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27209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4 + 4 = 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4EE451-D996-47C7-BBEE-F2F8E3D19D18}"/>
              </a:ext>
            </a:extLst>
          </p:cNvPr>
          <p:cNvSpPr txBox="1"/>
          <p:nvPr/>
        </p:nvSpPr>
        <p:spPr>
          <a:xfrm>
            <a:off x="2819400" y="52578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</p:spTree>
    <p:extLst>
      <p:ext uri="{BB962C8B-B14F-4D97-AF65-F5344CB8AC3E}">
        <p14:creationId xmlns:p14="http://schemas.microsoft.com/office/powerpoint/2010/main" val="4044222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6 + 6 =</a:t>
            </a:r>
          </a:p>
          <a:p>
            <a:r>
              <a:rPr lang="en-US" sz="2800" b="1" dirty="0"/>
              <a:t>ANSWERS</a:t>
            </a:r>
          </a:p>
          <a:p>
            <a:r>
              <a:rPr lang="en-US" sz="2800" b="1" dirty="0"/>
              <a:t>Door -- 1   10</a:t>
            </a:r>
          </a:p>
          <a:p>
            <a:r>
              <a:rPr lang="en-US" sz="2800" b="1" dirty="0"/>
              <a:t>Door -- 2     8</a:t>
            </a:r>
            <a:br>
              <a:rPr lang="en-US" sz="2800" b="1" dirty="0"/>
            </a:br>
            <a:r>
              <a:rPr lang="en-US" sz="2800" b="1" dirty="0"/>
              <a:t>Door -- 3   12</a:t>
            </a:r>
          </a:p>
          <a:p>
            <a:r>
              <a:rPr lang="en-US" sz="2800" b="1" dirty="0"/>
              <a:t>Door -- 4   20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- 2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</p:spTree>
    <p:extLst>
      <p:ext uri="{BB962C8B-B14F-4D97-AF65-F5344CB8AC3E}">
        <p14:creationId xmlns:p14="http://schemas.microsoft.com/office/powerpoint/2010/main" val="3968260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5167313" y="84266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>
            <a:hlinkClick r:id="rId3" action="ppaction://hlinksldjump"/>
          </p:cNvPr>
          <p:cNvSpPr/>
          <p:nvPr/>
        </p:nvSpPr>
        <p:spPr>
          <a:xfrm>
            <a:off x="7137420" y="842202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</a:t>
            </a:r>
            <a:endParaRPr lang="en-US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dirty="0">
                <a:solidFill>
                  <a:srgbClr val="FFFF00"/>
                </a:solidFill>
              </a:rPr>
              <a:t>2</a:t>
            </a:r>
            <a:r>
              <a:rPr lang="en-US" sz="3600" b="1" i="1" baseline="30000" dirty="0">
                <a:solidFill>
                  <a:srgbClr val="FFFF00"/>
                </a:solidFill>
              </a:rPr>
              <a:t>nd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4" action="ppaction://hlinksldjump"/>
            <a:extLst>
              <a:ext uri="{FF2B5EF4-FFF2-40B4-BE49-F238E27FC236}">
                <a16:creationId xmlns:a16="http://schemas.microsoft.com/office/drawing/2014/main" id="{F7607363-E450-4BE3-AC73-9A6320798D3F}"/>
              </a:ext>
            </a:extLst>
          </p:cNvPr>
          <p:cNvSpPr/>
          <p:nvPr/>
        </p:nvSpPr>
        <p:spPr>
          <a:xfrm>
            <a:off x="1196582" y="87485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1</a:t>
            </a:r>
          </a:p>
        </p:txBody>
      </p:sp>
      <p:sp>
        <p:nvSpPr>
          <p:cNvPr id="5" name="Rectangle 4">
            <a:hlinkClick r:id="rId4" action="ppaction://hlinksldjump"/>
            <a:extLst>
              <a:ext uri="{FF2B5EF4-FFF2-40B4-BE49-F238E27FC236}">
                <a16:creationId xmlns:a16="http://schemas.microsoft.com/office/drawing/2014/main" id="{411ECF0F-7CD0-4532-ABB5-B332DF177935}"/>
              </a:ext>
            </a:extLst>
          </p:cNvPr>
          <p:cNvSpPr/>
          <p:nvPr/>
        </p:nvSpPr>
        <p:spPr>
          <a:xfrm>
            <a:off x="3203618" y="84220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83616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6 + 6 = 12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EBECAB-3109-403F-B7E9-08DECD1429C9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</p:spTree>
    <p:extLst>
      <p:ext uri="{BB962C8B-B14F-4D97-AF65-F5344CB8AC3E}">
        <p14:creationId xmlns:p14="http://schemas.microsoft.com/office/powerpoint/2010/main" val="2753170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15 + 5 =</a:t>
            </a:r>
          </a:p>
          <a:p>
            <a:r>
              <a:rPr lang="en-US" sz="2800" b="1" dirty="0"/>
              <a:t>ANSWERS</a:t>
            </a:r>
          </a:p>
          <a:p>
            <a:r>
              <a:rPr lang="en-US" sz="2800" b="1" dirty="0"/>
              <a:t> Door -- 1   10</a:t>
            </a:r>
          </a:p>
          <a:p>
            <a:r>
              <a:rPr lang="en-US" sz="2800" b="1" dirty="0"/>
              <a:t> Door -- 2     8</a:t>
            </a:r>
          </a:p>
          <a:p>
            <a:r>
              <a:rPr lang="en-US" sz="2800" b="1" dirty="0"/>
              <a:t> Door -- 3   12</a:t>
            </a:r>
          </a:p>
          <a:p>
            <a:r>
              <a:rPr lang="en-US" sz="2800" b="1" dirty="0"/>
              <a:t> Door -- 4   20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- 3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858000" y="5279886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</p:spTree>
    <p:extLst>
      <p:ext uri="{BB962C8B-B14F-4D97-AF65-F5344CB8AC3E}">
        <p14:creationId xmlns:p14="http://schemas.microsoft.com/office/powerpoint/2010/main" val="2918231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3rd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9EDCB4AB-13E7-41B4-ABD9-2F066D4FE056}"/>
              </a:ext>
            </a:extLst>
          </p:cNvPr>
          <p:cNvSpPr/>
          <p:nvPr/>
        </p:nvSpPr>
        <p:spPr>
          <a:xfrm>
            <a:off x="1143000" y="906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1</a:t>
            </a: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518FAEEB-764E-4506-B5AA-7A874EAA9284}"/>
              </a:ext>
            </a:extLst>
          </p:cNvPr>
          <p:cNvSpPr/>
          <p:nvPr/>
        </p:nvSpPr>
        <p:spPr>
          <a:xfrm>
            <a:off x="31242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2</a:t>
            </a:r>
          </a:p>
        </p:txBody>
      </p:sp>
      <p:sp>
        <p:nvSpPr>
          <p:cNvPr id="7" name="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44BAC265-0146-4BF9-ADB0-BE006048D931}"/>
              </a:ext>
            </a:extLst>
          </p:cNvPr>
          <p:cNvSpPr/>
          <p:nvPr/>
        </p:nvSpPr>
        <p:spPr>
          <a:xfrm>
            <a:off x="51054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3</a:t>
            </a:r>
          </a:p>
        </p:txBody>
      </p:sp>
      <p:sp>
        <p:nvSpPr>
          <p:cNvPr id="11" name="Rectangle 10">
            <a:hlinkClick r:id="rId4" action="ppaction://hlinksldjump"/>
            <a:extLst>
              <a:ext uri="{FF2B5EF4-FFF2-40B4-BE49-F238E27FC236}">
                <a16:creationId xmlns:a16="http://schemas.microsoft.com/office/drawing/2014/main" id="{E4E3B5F6-05C5-4EC2-99BC-5F60DD70A6F6}"/>
              </a:ext>
            </a:extLst>
          </p:cNvPr>
          <p:cNvSpPr/>
          <p:nvPr/>
        </p:nvSpPr>
        <p:spPr>
          <a:xfrm>
            <a:off x="70866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676472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15 + 5 = 20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5F8AC8-22FC-46FB-BC75-1BF43E6E0C54}"/>
              </a:ext>
            </a:extLst>
          </p:cNvPr>
          <p:cNvSpPr txBox="1"/>
          <p:nvPr/>
        </p:nvSpPr>
        <p:spPr>
          <a:xfrm>
            <a:off x="2743200" y="49530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</p:spTree>
    <p:extLst>
      <p:ext uri="{BB962C8B-B14F-4D97-AF65-F5344CB8AC3E}">
        <p14:creationId xmlns:p14="http://schemas.microsoft.com/office/powerpoint/2010/main" val="590826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FF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6771" y="990199"/>
            <a:ext cx="320040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5 + 5 =</a:t>
            </a:r>
          </a:p>
          <a:p>
            <a:r>
              <a:rPr lang="en-US" sz="2800" b="1" dirty="0"/>
              <a:t>ANSWERS</a:t>
            </a:r>
          </a:p>
          <a:p>
            <a:r>
              <a:rPr lang="en-US" sz="2800" b="1" dirty="0"/>
              <a:t>Door  -- 1    10</a:t>
            </a:r>
          </a:p>
          <a:p>
            <a:r>
              <a:rPr lang="en-US" sz="2800" b="1" dirty="0"/>
              <a:t>Door --  2      8</a:t>
            </a:r>
          </a:p>
          <a:p>
            <a:r>
              <a:rPr lang="en-US" sz="2800" b="1" dirty="0"/>
              <a:t>Door --  3    12</a:t>
            </a:r>
          </a:p>
          <a:p>
            <a:r>
              <a:rPr lang="en-US" sz="2800" b="1" dirty="0"/>
              <a:t>Door --  4    20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</a:t>
            </a:r>
            <a:r>
              <a:rPr lang="en-US" sz="5400" b="1"/>
              <a:t>- 4</a:t>
            </a:r>
            <a:endParaRPr lang="en-US" sz="5400" b="1" dirty="0"/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24A7937A-A4EF-4ED0-8C7D-854790F03FDD}"/>
              </a:ext>
            </a:extLst>
          </p:cNvPr>
          <p:cNvSpPr/>
          <p:nvPr/>
        </p:nvSpPr>
        <p:spPr>
          <a:xfrm>
            <a:off x="6934200" y="5257800"/>
            <a:ext cx="990600" cy="106680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5016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F016A-9360-4D62-950A-65D2AA42C6D1}"/>
              </a:ext>
            </a:extLst>
          </p:cNvPr>
          <p:cNvSpPr txBox="1"/>
          <p:nvPr/>
        </p:nvSpPr>
        <p:spPr>
          <a:xfrm>
            <a:off x="66294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Click below to go to doors</a:t>
            </a:r>
          </a:p>
        </p:txBody>
      </p:sp>
    </p:spTree>
    <p:extLst>
      <p:ext uri="{BB962C8B-B14F-4D97-AF65-F5344CB8AC3E}">
        <p14:creationId xmlns:p14="http://schemas.microsoft.com/office/powerpoint/2010/main" val="1486198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2B76E-C34B-4808-886E-9386C31AB399}"/>
              </a:ext>
            </a:extLst>
          </p:cNvPr>
          <p:cNvSpPr txBox="1"/>
          <p:nvPr/>
        </p:nvSpPr>
        <p:spPr>
          <a:xfrm>
            <a:off x="3200400" y="152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i="1" baseline="30000" dirty="0">
                <a:solidFill>
                  <a:srgbClr val="FFFF00"/>
                </a:solidFill>
              </a:rPr>
              <a:t>4th</a:t>
            </a:r>
            <a:r>
              <a:rPr lang="en-US" sz="3600" b="1" i="1" dirty="0">
                <a:solidFill>
                  <a:srgbClr val="FFFF00"/>
                </a:solidFill>
              </a:rPr>
              <a:t> set of doors</a:t>
            </a:r>
          </a:p>
        </p:txBody>
      </p:sp>
      <p:sp>
        <p:nvSpPr>
          <p:cNvPr id="4" name="Rectangle 3">
            <a:hlinkClick r:id="rId3" action="ppaction://hlinksldjump"/>
            <a:extLst>
              <a:ext uri="{FF2B5EF4-FFF2-40B4-BE49-F238E27FC236}">
                <a16:creationId xmlns:a16="http://schemas.microsoft.com/office/drawing/2014/main" id="{DE1D8079-5AEF-4D7E-95BC-6B9F314BF2E7}"/>
              </a:ext>
            </a:extLst>
          </p:cNvPr>
          <p:cNvSpPr/>
          <p:nvPr/>
        </p:nvSpPr>
        <p:spPr>
          <a:xfrm>
            <a:off x="11430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1</a:t>
            </a:r>
          </a:p>
        </p:txBody>
      </p:sp>
      <p:sp>
        <p:nvSpPr>
          <p:cNvPr id="5" name="Rectangle 4">
            <a:hlinkClick r:id="rId4" action="ppaction://hlinksldjump"/>
            <a:extLst>
              <a:ext uri="{FF2B5EF4-FFF2-40B4-BE49-F238E27FC236}">
                <a16:creationId xmlns:a16="http://schemas.microsoft.com/office/drawing/2014/main" id="{BDC2D379-F083-4113-9534-01629C568E92}"/>
              </a:ext>
            </a:extLst>
          </p:cNvPr>
          <p:cNvSpPr/>
          <p:nvPr/>
        </p:nvSpPr>
        <p:spPr>
          <a:xfrm>
            <a:off x="3048000" y="798731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8" name="Rectangle 7">
            <a:hlinkClick r:id="rId5" action="ppaction://hlinksldjump"/>
            <a:extLst>
              <a:ext uri="{FF2B5EF4-FFF2-40B4-BE49-F238E27FC236}">
                <a16:creationId xmlns:a16="http://schemas.microsoft.com/office/drawing/2014/main" id="{BE1E39B1-54E5-4C5F-851E-7D69CE654A32}"/>
              </a:ext>
            </a:extLst>
          </p:cNvPr>
          <p:cNvSpPr/>
          <p:nvPr/>
        </p:nvSpPr>
        <p:spPr>
          <a:xfrm>
            <a:off x="5181600" y="8801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9" name="Rectangle 8">
            <a:hlinkClick r:id="rId4" action="ppaction://hlinksldjump"/>
            <a:extLst>
              <a:ext uri="{FF2B5EF4-FFF2-40B4-BE49-F238E27FC236}">
                <a16:creationId xmlns:a16="http://schemas.microsoft.com/office/drawing/2014/main" id="{F494496E-9606-4488-A365-CB6BD51EBE47}"/>
              </a:ext>
            </a:extLst>
          </p:cNvPr>
          <p:cNvSpPr/>
          <p:nvPr/>
        </p:nvSpPr>
        <p:spPr>
          <a:xfrm>
            <a:off x="7162800" y="91440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21491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3D26CC-64AC-4B2D-9AEB-128FB4863B23}"/>
              </a:ext>
            </a:extLst>
          </p:cNvPr>
          <p:cNvSpPr txBox="1"/>
          <p:nvPr/>
        </p:nvSpPr>
        <p:spPr>
          <a:xfrm>
            <a:off x="1600200" y="1219200"/>
            <a:ext cx="4648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Good Job</a:t>
            </a:r>
          </a:p>
          <a:p>
            <a:r>
              <a:rPr lang="en-US" sz="5400" b="1" dirty="0"/>
              <a:t>5 + 5 = 10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1AB80A-FAAF-41CC-B35A-151468F09A6B}"/>
              </a:ext>
            </a:extLst>
          </p:cNvPr>
          <p:cNvSpPr txBox="1"/>
          <p:nvPr/>
        </p:nvSpPr>
        <p:spPr>
          <a:xfrm>
            <a:off x="2593910" y="5257800"/>
            <a:ext cx="3657600" cy="52322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 Click here to continue</a:t>
            </a:r>
          </a:p>
        </p:txBody>
      </p:sp>
    </p:spTree>
    <p:extLst>
      <p:ext uri="{BB962C8B-B14F-4D97-AF65-F5344CB8AC3E}">
        <p14:creationId xmlns:p14="http://schemas.microsoft.com/office/powerpoint/2010/main" val="1903258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D8795C-38B9-4C59-A4F0-E94886F2FE12}"/>
              </a:ext>
            </a:extLst>
          </p:cNvPr>
          <p:cNvSpPr txBox="1"/>
          <p:nvPr/>
        </p:nvSpPr>
        <p:spPr>
          <a:xfrm>
            <a:off x="3048000" y="1828800"/>
            <a:ext cx="4191000" cy="2308324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635000" h="635000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7200" b="1" i="1" dirty="0"/>
              <a:t>    The</a:t>
            </a:r>
          </a:p>
          <a:p>
            <a:pPr algn="l"/>
            <a:r>
              <a:rPr lang="en-US" sz="7200" b="1" i="1" dirty="0"/>
              <a:t>        End</a:t>
            </a:r>
          </a:p>
        </p:txBody>
      </p:sp>
    </p:spTree>
    <p:extLst>
      <p:ext uri="{BB962C8B-B14F-4D97-AF65-F5344CB8AC3E}">
        <p14:creationId xmlns:p14="http://schemas.microsoft.com/office/powerpoint/2010/main" val="3603833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b="1" dirty="0" smtClean="0"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239</Words>
  <Application>Microsoft Office PowerPoint</Application>
  <PresentationFormat>On-screen Show (4:3)</PresentationFormat>
  <Paragraphs>69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Willoughby-Eastlake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Willoughby-Eastlake Schools</dc:creator>
  <cp:lastModifiedBy>Dan Hoffman</cp:lastModifiedBy>
  <cp:revision>63</cp:revision>
  <dcterms:created xsi:type="dcterms:W3CDTF">2017-02-08T17:23:45Z</dcterms:created>
  <dcterms:modified xsi:type="dcterms:W3CDTF">2021-09-24T14:18:52Z</dcterms:modified>
</cp:coreProperties>
</file>