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057400" y="-32657"/>
            <a:ext cx="5562600" cy="193899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Lesson 2</a:t>
            </a:r>
            <a:endParaRPr lang="en-US" sz="40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50440C-F9DA-43C8-A9DE-AE871C09E593}"/>
              </a:ext>
            </a:extLst>
          </p:cNvPr>
          <p:cNvSpPr txBox="1"/>
          <p:nvPr/>
        </p:nvSpPr>
        <p:spPr>
          <a:xfrm>
            <a:off x="2743201" y="6019800"/>
            <a:ext cx="4114800" cy="646331"/>
          </a:xfrm>
          <a:prstGeom prst="rect">
            <a:avLst/>
          </a:prstGeom>
          <a:solidFill>
            <a:srgbClr val="66FF66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ADDITION 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8 + 8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Door -- 1   10</a:t>
            </a:r>
          </a:p>
          <a:p>
            <a:r>
              <a:rPr lang="en-US" sz="2800" b="1" dirty="0"/>
              <a:t>Door -- 2   16</a:t>
            </a:r>
          </a:p>
          <a:p>
            <a:r>
              <a:rPr lang="en-US" sz="2800" b="1" dirty="0"/>
              <a:t>Door -- 3   12</a:t>
            </a:r>
          </a:p>
          <a:p>
            <a:r>
              <a:rPr lang="en-US" sz="2800" b="1" dirty="0"/>
              <a:t>Door -- 4   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8 + 8 = 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0" y="990199"/>
            <a:ext cx="340722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7 + 7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Door -- 1    10</a:t>
            </a:r>
          </a:p>
          <a:p>
            <a:r>
              <a:rPr lang="en-US" sz="2800" b="1" dirty="0"/>
              <a:t>Door -- 2      8</a:t>
            </a:r>
          </a:p>
          <a:p>
            <a:r>
              <a:rPr lang="en-US" sz="2800" b="1" dirty="0"/>
              <a:t>Door -- 3    14</a:t>
            </a:r>
          </a:p>
          <a:p>
            <a:r>
              <a:rPr lang="en-US" sz="2800" b="1" dirty="0"/>
              <a:t>Door -- 4    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30384" y="853088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7 + 7 = 14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25 + 5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Door -- 1    10</a:t>
            </a:r>
          </a:p>
          <a:p>
            <a:r>
              <a:rPr lang="en-US" sz="2800" b="1" dirty="0"/>
              <a:t>Door -- 2      8</a:t>
            </a:r>
          </a:p>
          <a:p>
            <a:r>
              <a:rPr lang="en-US" sz="2800" b="1" dirty="0"/>
              <a:t>Door -- 3    12</a:t>
            </a:r>
          </a:p>
          <a:p>
            <a:r>
              <a:rPr lang="en-US" sz="2800" b="1" dirty="0"/>
              <a:t>Door -- 4    30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25 + 5 = 30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12 + 6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Door -- 1    18</a:t>
            </a:r>
          </a:p>
          <a:p>
            <a:r>
              <a:rPr lang="en-US" sz="2800" b="1" dirty="0"/>
              <a:t>Door -- 2      8</a:t>
            </a:r>
          </a:p>
          <a:p>
            <a:r>
              <a:rPr lang="en-US" sz="2800" b="1" dirty="0"/>
              <a:t>Door -- 3    12</a:t>
            </a:r>
          </a:p>
          <a:p>
            <a:r>
              <a:rPr lang="en-US" sz="2800" b="1" dirty="0"/>
              <a:t>Door -- 4    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</a:t>
            </a:r>
            <a:r>
              <a:rPr lang="en-US" sz="5400" b="1"/>
              <a:t>- 4</a:t>
            </a:r>
            <a:endParaRPr lang="en-US" sz="5400" b="1" dirty="0"/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12 + 6 = 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360383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234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64</cp:revision>
  <dcterms:created xsi:type="dcterms:W3CDTF">2017-02-08T17:23:45Z</dcterms:created>
  <dcterms:modified xsi:type="dcterms:W3CDTF">2021-09-24T14:42:29Z</dcterms:modified>
</cp:coreProperties>
</file>