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the Correct </a:t>
            </a:r>
          </a:p>
          <a:p>
            <a:pPr algn="ctr"/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</a:rPr>
              <a:t>answer</a:t>
            </a:r>
            <a:endParaRPr lang="en-US" sz="4000" b="1" i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18 + 10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10     Door 1</a:t>
            </a:r>
          </a:p>
          <a:p>
            <a:r>
              <a:rPr lang="en-US" sz="2800" b="1" dirty="0"/>
              <a:t>28     Door 2</a:t>
            </a:r>
          </a:p>
          <a:p>
            <a:pPr marL="514350" indent="-514350">
              <a:buAutoNum type="arabicPlain" startAt="12"/>
            </a:pPr>
            <a:r>
              <a:rPr lang="en-US" sz="2800" b="1" dirty="0"/>
              <a:t>   Door 3</a:t>
            </a:r>
          </a:p>
          <a:p>
            <a:r>
              <a:rPr lang="en-US" sz="2800" b="1" dirty="0"/>
              <a:t>20     Door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18 + 10 = 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0" y="990199"/>
            <a:ext cx="34072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11 + 9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10     Door 1</a:t>
            </a:r>
          </a:p>
          <a:p>
            <a:pPr marL="514350" indent="-514350">
              <a:buAutoNum type="arabicPlain" startAt="8"/>
            </a:pPr>
            <a:r>
              <a:rPr lang="en-US" sz="2800" b="1" dirty="0"/>
              <a:t>   Door 2</a:t>
            </a:r>
          </a:p>
          <a:p>
            <a:r>
              <a:rPr lang="en-US" sz="2800" b="1" dirty="0"/>
              <a:t>20     Door 3</a:t>
            </a:r>
          </a:p>
          <a:p>
            <a:r>
              <a:rPr lang="en-US" sz="2800" b="1" dirty="0"/>
              <a:t>19     Door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11 + 9 = 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50 + 50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10     Door 1</a:t>
            </a:r>
          </a:p>
          <a:p>
            <a:r>
              <a:rPr lang="en-US" sz="2800" b="1" dirty="0"/>
              <a:t>8       Door 2</a:t>
            </a:r>
          </a:p>
          <a:p>
            <a:pPr marL="514350" indent="-514350">
              <a:buAutoNum type="arabicPlain" startAt="12"/>
            </a:pPr>
            <a:r>
              <a:rPr lang="en-US" sz="2800" b="1" dirty="0"/>
              <a:t>   Door 3</a:t>
            </a:r>
          </a:p>
          <a:p>
            <a:r>
              <a:rPr lang="en-US" sz="2800" b="1" dirty="0"/>
              <a:t>100   Door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50 + 50 = 100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19 + 6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25   Door 1</a:t>
            </a:r>
          </a:p>
          <a:p>
            <a:r>
              <a:rPr lang="en-US" sz="2800" b="1" dirty="0"/>
              <a:t>8     Door 2</a:t>
            </a:r>
          </a:p>
          <a:p>
            <a:pPr marL="514350" indent="-514350">
              <a:buAutoNum type="arabicPlain" startAt="12"/>
            </a:pPr>
            <a:r>
              <a:rPr lang="en-US" sz="2800" b="1" dirty="0"/>
              <a:t> Door 3</a:t>
            </a:r>
          </a:p>
          <a:p>
            <a:r>
              <a:rPr lang="en-US" sz="2800" b="1" dirty="0"/>
              <a:t>20   Door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19 + 6 = 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360383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215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63</cp:revision>
  <dcterms:created xsi:type="dcterms:W3CDTF">2017-02-08T17:23:45Z</dcterms:created>
  <dcterms:modified xsi:type="dcterms:W3CDTF">2021-09-14T13:40:47Z</dcterms:modified>
</cp:coreProperties>
</file>