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81" r:id="rId2"/>
    <p:sldId id="282" r:id="rId3"/>
    <p:sldId id="256" r:id="rId4"/>
    <p:sldId id="267" r:id="rId5"/>
    <p:sldId id="268" r:id="rId6"/>
    <p:sldId id="271" r:id="rId7"/>
    <p:sldId id="272" r:id="rId8"/>
    <p:sldId id="274" r:id="rId9"/>
    <p:sldId id="275" r:id="rId10"/>
    <p:sldId id="276" r:id="rId11"/>
    <p:sldId id="277" r:id="rId12"/>
    <p:sldId id="278" r:id="rId13"/>
    <p:sldId id="279" r:id="rId14"/>
    <p:sldId id="280"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 d="1"/>
        <a:sy n="1" d="1"/>
      </p:scale>
      <p:origin x="0" y="0"/>
    </p:cViewPr>
  </p:notesTextViewPr>
  <p:sorterViewPr>
    <p:cViewPr>
      <p:scale>
        <a:sx n="100" d="100"/>
        <a:sy n="100" d="100"/>
      </p:scale>
      <p:origin x="0" y="-549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32C6BB-9AA6-4D69-9C2D-55134012D3F9}" type="datetimeFigureOut">
              <a:rPr lang="en-US" smtClean="0"/>
              <a:t>9/27/2021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DE9A0-D706-46E4-B6F1-9C00D9791E9D}" type="slidenum">
              <a:rPr lang="en-US" smtClean="0"/>
              <a:t>‹#›</a:t>
            </a:fld>
            <a:endParaRPr lang="en-US"/>
          </a:p>
        </p:txBody>
      </p:sp>
    </p:spTree>
    <p:extLst>
      <p:ext uri="{BB962C8B-B14F-4D97-AF65-F5344CB8AC3E}">
        <p14:creationId xmlns:p14="http://schemas.microsoft.com/office/powerpoint/2010/main" val="679769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0DE9A0-D706-46E4-B6F1-9C00D9791E9D}" type="slidenum">
              <a:rPr lang="en-US" smtClean="0"/>
              <a:t>24</a:t>
            </a:fld>
            <a:endParaRPr lang="en-US"/>
          </a:p>
        </p:txBody>
      </p:sp>
    </p:spTree>
    <p:extLst>
      <p:ext uri="{BB962C8B-B14F-4D97-AF65-F5344CB8AC3E}">
        <p14:creationId xmlns:p14="http://schemas.microsoft.com/office/powerpoint/2010/main" val="3477021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0DE9A0-D706-46E4-B6F1-9C00D9791E9D}" type="slidenum">
              <a:rPr lang="en-US" smtClean="0"/>
              <a:t>36</a:t>
            </a:fld>
            <a:endParaRPr lang="en-US"/>
          </a:p>
        </p:txBody>
      </p:sp>
    </p:spTree>
    <p:extLst>
      <p:ext uri="{BB962C8B-B14F-4D97-AF65-F5344CB8AC3E}">
        <p14:creationId xmlns:p14="http://schemas.microsoft.com/office/powerpoint/2010/main" val="3453710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3385212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89746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361302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59FA6E-8C6A-450C-BA48-3ECC997818A8}"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285651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59FA6E-8C6A-450C-BA48-3ECC997818A8}" type="datetimeFigureOut">
              <a:rPr lang="en-US" smtClean="0"/>
              <a:t>9/27/2021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05849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59FA6E-8C6A-450C-BA48-3ECC997818A8}" type="datetimeFigureOut">
              <a:rPr lang="en-US" smtClean="0"/>
              <a:t>9/27/2021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1681908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59FA6E-8C6A-450C-BA48-3ECC997818A8}" type="datetimeFigureOut">
              <a:rPr lang="en-US" smtClean="0"/>
              <a:t>9/27/2021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067663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59FA6E-8C6A-450C-BA48-3ECC997818A8}"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318291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59FA6E-8C6A-450C-BA48-3ECC997818A8}"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213493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406040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9FA6E-8C6A-450C-BA48-3ECC997818A8}"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4B3C-5CD6-4324-86C0-7B255AE62218}" type="slidenum">
              <a:rPr lang="en-US" smtClean="0"/>
              <a:t>‹#›</a:t>
            </a:fld>
            <a:endParaRPr lang="en-US"/>
          </a:p>
        </p:txBody>
      </p:sp>
    </p:spTree>
    <p:extLst>
      <p:ext uri="{BB962C8B-B14F-4D97-AF65-F5344CB8AC3E}">
        <p14:creationId xmlns:p14="http://schemas.microsoft.com/office/powerpoint/2010/main" val="900462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59FA6E-8C6A-450C-BA48-3ECC997818A8}" type="datetimeFigureOut">
              <a:rPr lang="en-US" smtClean="0"/>
              <a:t>9/27/2021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74B3C-5CD6-4324-86C0-7B255AE62218}" type="slidenum">
              <a:rPr lang="en-US" smtClean="0"/>
              <a:t>‹#›</a:t>
            </a:fld>
            <a:endParaRPr lang="en-US"/>
          </a:p>
        </p:txBody>
      </p:sp>
    </p:spTree>
    <p:extLst>
      <p:ext uri="{BB962C8B-B14F-4D97-AF65-F5344CB8AC3E}">
        <p14:creationId xmlns:p14="http://schemas.microsoft.com/office/powerpoint/2010/main" val="385464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slide" Target="slide17.xml"/><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slide" Target="slide18.xml"/><Relationship Id="rId4" Type="http://schemas.openxmlformats.org/officeDocument/2006/relationships/slide" Target="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slide" Target="slide11.xml"/><Relationship Id="rId4" Type="http://schemas.openxmlformats.org/officeDocument/2006/relationships/slide" Target="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slide" Target="slide12.xml"/><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slide" Target="slide29.xml"/><Relationship Id="rId4" Type="http://schemas.openxmlformats.org/officeDocument/2006/relationships/slide" Target="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 Target="slide20.xml"/><Relationship Id="rId7" Type="http://schemas.openxmlformats.org/officeDocument/2006/relationships/slide" Target="slide6.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30.xml"/><Relationship Id="rId5" Type="http://schemas.openxmlformats.org/officeDocument/2006/relationships/slide" Target="slide8.xml"/><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slide" Target="slide11.xml"/><Relationship Id="rId4" Type="http://schemas.openxmlformats.org/officeDocument/2006/relationships/slide" Target="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slide" Target="slide9.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slide" Target="slide36.xml"/><Relationship Id="rId5" Type="http://schemas.openxmlformats.org/officeDocument/2006/relationships/slide" Target="slide12.xml"/><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091BFF-4D4C-4120-BE52-CC1F919366BF}"/>
              </a:ext>
            </a:extLst>
          </p:cNvPr>
          <p:cNvSpPr/>
          <p:nvPr/>
        </p:nvSpPr>
        <p:spPr>
          <a:xfrm>
            <a:off x="2744132" y="-32657"/>
            <a:ext cx="4439036" cy="1938992"/>
          </a:xfrm>
          <a:prstGeom prst="rect">
            <a:avLst/>
          </a:prstGeom>
          <a:solidFill>
            <a:srgbClr val="FFFF00"/>
          </a:solidFill>
        </p:spPr>
        <p:txBody>
          <a:bodyPr wrap="none" lIns="91440" tIns="45720" rIns="91440" bIns="45720">
            <a:spAutoFit/>
          </a:bodyPr>
          <a:lstStyle/>
          <a:p>
            <a:pPr algn="ctr"/>
            <a:r>
              <a:rPr lang="en-US" sz="4000" b="1" i="1" cap="none" spc="0" dirty="0">
                <a:ln w="22225">
                  <a:solidFill>
                    <a:schemeClr val="accent2"/>
                  </a:solidFill>
                  <a:prstDash val="solid"/>
                </a:ln>
                <a:solidFill>
                  <a:srgbClr val="FF0000"/>
                </a:solidFill>
                <a:effectLst/>
              </a:rPr>
              <a:t>Escape Rooms  Find </a:t>
            </a:r>
          </a:p>
          <a:p>
            <a:pPr algn="ctr"/>
            <a:r>
              <a:rPr lang="en-US" sz="4000" b="1" i="1" cap="none" spc="0" dirty="0">
                <a:ln w="22225">
                  <a:solidFill>
                    <a:schemeClr val="accent2"/>
                  </a:solidFill>
                  <a:prstDash val="solid"/>
                </a:ln>
                <a:solidFill>
                  <a:srgbClr val="FF0000"/>
                </a:solidFill>
                <a:effectLst/>
              </a:rPr>
              <a:t>the Correct </a:t>
            </a:r>
            <a:r>
              <a:rPr lang="en-US" sz="4000" b="1" i="1" dirty="0">
                <a:ln w="22225">
                  <a:solidFill>
                    <a:schemeClr val="accent2"/>
                  </a:solidFill>
                  <a:prstDash val="solid"/>
                </a:ln>
                <a:solidFill>
                  <a:srgbClr val="FF0000"/>
                </a:solidFill>
              </a:rPr>
              <a:t>Answer</a:t>
            </a:r>
          </a:p>
          <a:p>
            <a:pPr algn="ctr"/>
            <a:r>
              <a:rPr lang="en-US" sz="3600" b="1" i="1" dirty="0">
                <a:ln w="22225">
                  <a:solidFill>
                    <a:schemeClr val="accent2"/>
                  </a:solidFill>
                  <a:prstDash val="solid"/>
                </a:ln>
                <a:solidFill>
                  <a:srgbClr val="FF0000"/>
                </a:solidFill>
              </a:rPr>
              <a:t>LESSON 3</a:t>
            </a:r>
            <a:endParaRPr lang="en-US" sz="3600" b="1" i="1" cap="none" spc="0" dirty="0">
              <a:ln w="22225">
                <a:solidFill>
                  <a:schemeClr val="accent2"/>
                </a:solidFill>
                <a:prstDash val="solid"/>
              </a:ln>
              <a:solidFill>
                <a:srgbClr val="FF0000"/>
              </a:solidFill>
              <a:effectLst/>
            </a:endParaRPr>
          </a:p>
        </p:txBody>
      </p:sp>
      <p:sp>
        <p:nvSpPr>
          <p:cNvPr id="3" name="TextBox 2">
            <a:extLst>
              <a:ext uri="{FF2B5EF4-FFF2-40B4-BE49-F238E27FC236}">
                <a16:creationId xmlns:a16="http://schemas.microsoft.com/office/drawing/2014/main" id="{E44577EF-8E71-4382-B8A1-F801E9514B9B}"/>
              </a:ext>
            </a:extLst>
          </p:cNvPr>
          <p:cNvSpPr txBox="1"/>
          <p:nvPr/>
        </p:nvSpPr>
        <p:spPr>
          <a:xfrm>
            <a:off x="1752600" y="5562600"/>
            <a:ext cx="6096000" cy="707886"/>
          </a:xfrm>
          <a:prstGeom prst="rect">
            <a:avLst/>
          </a:prstGeom>
          <a:solidFill>
            <a:srgbClr val="FF0000"/>
          </a:solidFill>
          <a:scene3d>
            <a:camera prst="orthographicFront"/>
            <a:lightRig rig="threePt" dir="t"/>
          </a:scene3d>
          <a:sp3d>
            <a:bevelT w="635000" h="635000"/>
          </a:sp3d>
        </p:spPr>
        <p:txBody>
          <a:bodyPr wrap="square" rtlCol="0">
            <a:spAutoFit/>
          </a:bodyPr>
          <a:lstStyle/>
          <a:p>
            <a:pPr algn="l"/>
            <a:r>
              <a:rPr lang="en-US" sz="4000" b="1" i="1" dirty="0">
                <a:solidFill>
                  <a:schemeClr val="bg1">
                    <a:lumMod val="95000"/>
                  </a:schemeClr>
                </a:solidFill>
              </a:rPr>
              <a:t>  Math Multiplication by 3</a:t>
            </a:r>
          </a:p>
        </p:txBody>
      </p:sp>
    </p:spTree>
    <p:extLst>
      <p:ext uri="{BB962C8B-B14F-4D97-AF65-F5344CB8AC3E}">
        <p14:creationId xmlns:p14="http://schemas.microsoft.com/office/powerpoint/2010/main" val="1928419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A621AF-7E27-456E-871E-D1D3D92B1149}"/>
              </a:ext>
            </a:extLst>
          </p:cNvPr>
          <p:cNvSpPr txBox="1"/>
          <p:nvPr/>
        </p:nvSpPr>
        <p:spPr>
          <a:xfrm>
            <a:off x="381000" y="1371600"/>
            <a:ext cx="8229600" cy="3785652"/>
          </a:xfrm>
          <a:prstGeom prst="rect">
            <a:avLst/>
          </a:prstGeom>
          <a:solidFill>
            <a:srgbClr val="92D050"/>
          </a:solidFill>
          <a:scene3d>
            <a:camera prst="orthographicFront"/>
            <a:lightRig rig="threePt" dir="t"/>
          </a:scene3d>
          <a:sp3d>
            <a:bevelT w="635000" h="635000"/>
          </a:sp3d>
        </p:spPr>
        <p:txBody>
          <a:bodyPr wrap="square" rtlCol="0">
            <a:spAutoFit/>
          </a:bodyPr>
          <a:lstStyle/>
          <a:p>
            <a:pPr algn="l"/>
            <a:r>
              <a:rPr lang="en-US" sz="4000" b="1" i="1" dirty="0"/>
              <a:t>Math questions will be listed.  Find the correct door that is presented with each answer.   Click on buttons that allow you to travel through lesson.  Do not click outside of door numbers or button.  </a:t>
            </a:r>
          </a:p>
        </p:txBody>
      </p:sp>
    </p:spTree>
    <p:extLst>
      <p:ext uri="{BB962C8B-B14F-4D97-AF65-F5344CB8AC3E}">
        <p14:creationId xmlns:p14="http://schemas.microsoft.com/office/powerpoint/2010/main" val="3165240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17</a:t>
            </a:r>
            <a:br>
              <a:rPr lang="en-US" sz="2800" b="1" dirty="0"/>
            </a:br>
            <a:r>
              <a:rPr lang="en-US" sz="2800" b="1" dirty="0">
                <a:solidFill>
                  <a:srgbClr val="0099FF"/>
                </a:solidFill>
              </a:rPr>
              <a:t>Door--  2   </a:t>
            </a:r>
            <a:r>
              <a:rPr lang="en-US" sz="2800" b="1" dirty="0"/>
              <a:t>18</a:t>
            </a:r>
          </a:p>
          <a:p>
            <a:r>
              <a:rPr lang="en-US" sz="2800" b="1" dirty="0">
                <a:solidFill>
                  <a:srgbClr val="0099FF"/>
                </a:solidFill>
              </a:rPr>
              <a:t>Door--  3   </a:t>
            </a:r>
            <a:r>
              <a:rPr lang="en-US" sz="2800" b="1" dirty="0"/>
              <a:t>15</a:t>
            </a:r>
          </a:p>
          <a:p>
            <a:r>
              <a:rPr lang="en-US" sz="2800" b="1" dirty="0">
                <a:solidFill>
                  <a:srgbClr val="0099FF"/>
                </a:solidFill>
              </a:rPr>
              <a:t>Door--  4   </a:t>
            </a:r>
            <a:r>
              <a:rPr lang="en-US" sz="2800" b="1" dirty="0"/>
              <a:t>21</a:t>
            </a:r>
          </a:p>
        </p:txBody>
      </p:sp>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a:t>
            </a:r>
          </a:p>
        </p:txBody>
      </p:sp>
      <p:grpSp>
        <p:nvGrpSpPr>
          <p:cNvPr id="9" name="Group 8">
            <a:extLst>
              <a:ext uri="{FF2B5EF4-FFF2-40B4-BE49-F238E27FC236}">
                <a16:creationId xmlns:a16="http://schemas.microsoft.com/office/drawing/2014/main" id="{6C6CEA97-8141-43FF-932C-59BAD44824C1}"/>
              </a:ext>
            </a:extLst>
          </p:cNvPr>
          <p:cNvGrpSpPr/>
          <p:nvPr/>
        </p:nvGrpSpPr>
        <p:grpSpPr>
          <a:xfrm>
            <a:off x="7010400" y="4572000"/>
            <a:ext cx="990600" cy="1066800"/>
            <a:chOff x="6858000" y="4648200"/>
            <a:chExt cx="990600" cy="1066800"/>
          </a:xfrm>
        </p:grpSpPr>
        <p:sp>
          <p:nvSpPr>
            <p:cNvPr id="3" name="Oval 2">
              <a:extLst>
                <a:ext uri="{FF2B5EF4-FFF2-40B4-BE49-F238E27FC236}">
                  <a16:creationId xmlns:a16="http://schemas.microsoft.com/office/drawing/2014/main" id="{24A7937A-A4EF-4ED0-8C7D-854790F03FDD}"/>
                </a:ext>
              </a:extLst>
            </p:cNvPr>
            <p:cNvSpPr/>
            <p:nvPr/>
          </p:nvSpPr>
          <p:spPr>
            <a:xfrm>
              <a:off x="6858000" y="46482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9980462-7639-4623-B038-EEFAC2E7B9AB}"/>
                </a:ext>
              </a:extLst>
            </p:cNvPr>
            <p:cNvSpPr txBox="1"/>
            <p:nvPr/>
          </p:nvSpPr>
          <p:spPr>
            <a:xfrm>
              <a:off x="6972300" y="4858434"/>
              <a:ext cx="762000" cy="646331"/>
            </a:xfrm>
            <a:prstGeom prst="rect">
              <a:avLst/>
            </a:prstGeom>
            <a:noFill/>
          </p:spPr>
          <p:txBody>
            <a:bodyPr wrap="square" rtlCol="0">
              <a:spAutoFit/>
            </a:bodyPr>
            <a:lstStyle/>
            <a:p>
              <a:r>
                <a:rPr lang="en-US" b="1" dirty="0">
                  <a:hlinkClick r:id="rId2" action="ppaction://hlinksldjump"/>
                </a:rPr>
                <a:t>Go</a:t>
              </a:r>
              <a:r>
                <a:rPr lang="en-US" b="1" dirty="0"/>
                <a:t> to Doors</a:t>
              </a:r>
            </a:p>
          </p:txBody>
        </p:sp>
      </p:grpSp>
      <p:sp>
        <p:nvSpPr>
          <p:cNvPr id="6" name="TextBox 5">
            <a:extLst>
              <a:ext uri="{FF2B5EF4-FFF2-40B4-BE49-F238E27FC236}">
                <a16:creationId xmlns:a16="http://schemas.microsoft.com/office/drawing/2014/main" id="{676BB03F-1F67-4ECB-BF3E-6C6504203CB8}"/>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6</a:t>
            </a:r>
            <a:br>
              <a:rPr lang="en-US" sz="4800" b="1" dirty="0"/>
            </a:br>
            <a:r>
              <a:rPr lang="en-US" sz="4800" b="1" u="sng" dirty="0"/>
              <a:t>X 3</a:t>
            </a:r>
          </a:p>
        </p:txBody>
      </p:sp>
    </p:spTree>
    <p:extLst>
      <p:ext uri="{BB962C8B-B14F-4D97-AF65-F5344CB8AC3E}">
        <p14:creationId xmlns:p14="http://schemas.microsoft.com/office/powerpoint/2010/main" val="85354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tangle 2">
            <a:hlinkClick r:id="rId3" action="ppaction://hlinksldjump"/>
            <a:extLst>
              <a:ext uri="{FF2B5EF4-FFF2-40B4-BE49-F238E27FC236}">
                <a16:creationId xmlns:a16="http://schemas.microsoft.com/office/drawing/2014/main" id="{92714094-B1C8-4CB3-8BCE-188556C4E6BE}"/>
              </a:ext>
            </a:extLst>
          </p:cNvPr>
          <p:cNvSpPr/>
          <p:nvPr/>
        </p:nvSpPr>
        <p:spPr>
          <a:xfrm>
            <a:off x="1253814" y="937727"/>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rPr>
              <a:t>1</a:t>
            </a:r>
          </a:p>
        </p:txBody>
      </p:sp>
      <p:sp>
        <p:nvSpPr>
          <p:cNvPr id="4" name="Rectangle 3">
            <a:extLst>
              <a:ext uri="{FF2B5EF4-FFF2-40B4-BE49-F238E27FC236}">
                <a16:creationId xmlns:a16="http://schemas.microsoft.com/office/drawing/2014/main" id="{666C5F4E-7D0D-4B14-8F4F-05D07A634B3F}"/>
              </a:ext>
            </a:extLst>
          </p:cNvPr>
          <p:cNvSpPr/>
          <p:nvPr/>
        </p:nvSpPr>
        <p:spPr>
          <a:xfrm>
            <a:off x="3124200" y="937727"/>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2</a:t>
            </a:r>
            <a:endParaRPr lang="en-US" sz="5400" b="1" cap="none" spc="0" dirty="0">
              <a:ln w="22225">
                <a:solidFill>
                  <a:schemeClr val="accent2"/>
                </a:solidFill>
                <a:prstDash val="solid"/>
              </a:ln>
              <a:solidFill>
                <a:srgbClr val="FFFF00"/>
              </a:solidFill>
              <a:effectLst/>
            </a:endParaRPr>
          </a:p>
        </p:txBody>
      </p:sp>
      <p:sp>
        <p:nvSpPr>
          <p:cNvPr id="5" name="Rectangle 4">
            <a:hlinkClick r:id="rId3" action="ppaction://hlinksldjump"/>
            <a:extLst>
              <a:ext uri="{FF2B5EF4-FFF2-40B4-BE49-F238E27FC236}">
                <a16:creationId xmlns:a16="http://schemas.microsoft.com/office/drawing/2014/main" id="{D813EC15-4979-4006-935D-A998FE028606}"/>
              </a:ext>
            </a:extLst>
          </p:cNvPr>
          <p:cNvSpPr/>
          <p:nvPr/>
        </p:nvSpPr>
        <p:spPr>
          <a:xfrm>
            <a:off x="51816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3</a:t>
            </a:r>
          </a:p>
        </p:txBody>
      </p:sp>
      <p:sp>
        <p:nvSpPr>
          <p:cNvPr id="6" name="Rectangle 5">
            <a:hlinkClick r:id="rId3" action="ppaction://hlinksldjump"/>
            <a:extLst>
              <a:ext uri="{FF2B5EF4-FFF2-40B4-BE49-F238E27FC236}">
                <a16:creationId xmlns:a16="http://schemas.microsoft.com/office/drawing/2014/main" id="{A8D10DB8-D0B6-4951-AB50-ED71BC8ADF6C}"/>
              </a:ext>
            </a:extLst>
          </p:cNvPr>
          <p:cNvSpPr/>
          <p:nvPr/>
        </p:nvSpPr>
        <p:spPr>
          <a:xfrm>
            <a:off x="7086600" y="8382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4</a:t>
            </a:r>
          </a:p>
        </p:txBody>
      </p:sp>
    </p:spTree>
    <p:extLst>
      <p:ext uri="{BB962C8B-B14F-4D97-AF65-F5344CB8AC3E}">
        <p14:creationId xmlns:p14="http://schemas.microsoft.com/office/powerpoint/2010/main" val="342720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D26CC-64AC-4B2D-9AEB-128FB4863B23}"/>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6</a:t>
            </a:r>
            <a:br>
              <a:rPr lang="en-US" sz="5400" b="1" dirty="0"/>
            </a:br>
            <a:r>
              <a:rPr lang="en-US" sz="5400" b="1" u="sng" dirty="0"/>
              <a:t>x 3</a:t>
            </a:r>
          </a:p>
          <a:p>
            <a:r>
              <a:rPr lang="en-US" sz="5400" b="1" dirty="0"/>
              <a:t> 18</a:t>
            </a:r>
          </a:p>
        </p:txBody>
      </p:sp>
      <p:sp>
        <p:nvSpPr>
          <p:cNvPr id="3" name="TextBox 2">
            <a:extLst>
              <a:ext uri="{FF2B5EF4-FFF2-40B4-BE49-F238E27FC236}">
                <a16:creationId xmlns:a16="http://schemas.microsoft.com/office/drawing/2014/main" id="{77A07CEA-F90D-4DEB-85FD-B6D2ADCB019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642F58CA-B8AB-4DEF-9579-74F546AC11F1}"/>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a:t>
            </a:r>
          </a:p>
        </p:txBody>
      </p:sp>
    </p:spTree>
    <p:extLst>
      <p:ext uri="{BB962C8B-B14F-4D97-AF65-F5344CB8AC3E}">
        <p14:creationId xmlns:p14="http://schemas.microsoft.com/office/powerpoint/2010/main" val="4044222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- 2</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8C1C6EC-66D9-441A-BD6C-50D39FAA2959}"/>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1725D9-1F21-4D70-9948-C57E53B6C9E4}"/>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27</a:t>
            </a:r>
          </a:p>
          <a:p>
            <a:r>
              <a:rPr lang="en-US" sz="2800" b="1" dirty="0">
                <a:solidFill>
                  <a:srgbClr val="0099FF"/>
                </a:solidFill>
              </a:rPr>
              <a:t>Door-- 2   </a:t>
            </a:r>
            <a:r>
              <a:rPr lang="en-US" sz="2800" b="1" dirty="0"/>
              <a:t>21</a:t>
            </a:r>
            <a:br>
              <a:rPr lang="en-US" sz="2800" b="1" dirty="0"/>
            </a:br>
            <a:r>
              <a:rPr lang="en-US" sz="2800" b="1" dirty="0">
                <a:solidFill>
                  <a:srgbClr val="0099FF"/>
                </a:solidFill>
              </a:rPr>
              <a:t>Door-- 3   </a:t>
            </a:r>
            <a:r>
              <a:rPr lang="en-US" sz="2800" b="1" dirty="0"/>
              <a:t>24</a:t>
            </a:r>
          </a:p>
          <a:p>
            <a:r>
              <a:rPr lang="en-US" sz="2800" b="1" dirty="0">
                <a:solidFill>
                  <a:srgbClr val="0099FF"/>
                </a:solidFill>
              </a:rPr>
              <a:t>Door-- 4   </a:t>
            </a:r>
            <a:r>
              <a:rPr lang="en-US" sz="2800" b="1" dirty="0"/>
              <a:t>23</a:t>
            </a:r>
          </a:p>
        </p:txBody>
      </p:sp>
      <p:sp>
        <p:nvSpPr>
          <p:cNvPr id="9" name="TextBox 8">
            <a:extLst>
              <a:ext uri="{FF2B5EF4-FFF2-40B4-BE49-F238E27FC236}">
                <a16:creationId xmlns:a16="http://schemas.microsoft.com/office/drawing/2014/main" id="{77F4945E-E814-4A9F-9846-CE9676D7B170}"/>
              </a:ext>
            </a:extLst>
          </p:cNvPr>
          <p:cNvSpPr txBox="1"/>
          <p:nvPr/>
        </p:nvSpPr>
        <p:spPr>
          <a:xfrm>
            <a:off x="5410200" y="1295400"/>
            <a:ext cx="2057400" cy="2308324"/>
          </a:xfrm>
          <a:prstGeom prst="rect">
            <a:avLst/>
          </a:prstGeom>
          <a:noFill/>
        </p:spPr>
        <p:txBody>
          <a:bodyPr wrap="square" rtlCol="0">
            <a:spAutoFit/>
          </a:bodyPr>
          <a:lstStyle/>
          <a:p>
            <a:pPr algn="l"/>
            <a:r>
              <a:rPr lang="en-US" sz="4800" b="1" dirty="0"/>
              <a:t>   8</a:t>
            </a:r>
            <a:br>
              <a:rPr lang="en-US" sz="4800" b="1" dirty="0"/>
            </a:br>
            <a:r>
              <a:rPr lang="en-US" sz="4800" b="1" u="sng" dirty="0"/>
              <a:t>x 3</a:t>
            </a:r>
          </a:p>
          <a:p>
            <a:pPr algn="l"/>
            <a:endParaRPr lang="en-US" sz="4800" b="1" u="sng" dirty="0"/>
          </a:p>
        </p:txBody>
      </p:sp>
    </p:spTree>
    <p:extLst>
      <p:ext uri="{BB962C8B-B14F-4D97-AF65-F5344CB8AC3E}">
        <p14:creationId xmlns:p14="http://schemas.microsoft.com/office/powerpoint/2010/main" val="3968260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5167313" y="842664"/>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3" action="ppaction://hlinksldjump">
                  <a:extLst>
                    <a:ext uri="{A12FA001-AC4F-418D-AE19-62706E023703}">
                      <ahyp:hlinkClr xmlns:ahyp="http://schemas.microsoft.com/office/drawing/2018/hyperlinkcolor" val="tx"/>
                    </a:ext>
                  </a:extLst>
                </a:hlinkClick>
              </a:rPr>
              <a:t>3</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10" name="Rectangle 9">
            <a:hlinkClick r:id="rId3" action="ppaction://hlinksldjump"/>
          </p:cNvPr>
          <p:cNvSpPr/>
          <p:nvPr/>
        </p:nvSpPr>
        <p:spPr>
          <a:xfrm>
            <a:off x="7137420" y="842202"/>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4" action="ppaction://hlinksldjump">
                  <a:extLst>
                    <a:ext uri="{A12FA001-AC4F-418D-AE19-62706E023703}">
                      <ahyp:hlinkClr xmlns:ahyp="http://schemas.microsoft.com/office/drawing/2018/hyperlinkcolor" val="tx"/>
                    </a:ext>
                  </a:extLst>
                </a:hlinkClick>
              </a:rPr>
              <a:t>4</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dirty="0">
                <a:solidFill>
                  <a:srgbClr val="FFFF00"/>
                </a:solidFill>
              </a:rPr>
              <a:t>2</a:t>
            </a:r>
            <a:r>
              <a:rPr lang="en-US" sz="3600" b="1" i="1" baseline="30000" dirty="0">
                <a:solidFill>
                  <a:srgbClr val="FFFF00"/>
                </a:solidFill>
              </a:rPr>
              <a:t>nd</a:t>
            </a:r>
            <a:r>
              <a:rPr lang="en-US" sz="3600" b="1" i="1" dirty="0">
                <a:solidFill>
                  <a:srgbClr val="FFFF00"/>
                </a:solidFill>
              </a:rPr>
              <a:t> set of doors</a:t>
            </a:r>
          </a:p>
        </p:txBody>
      </p:sp>
      <p:sp>
        <p:nvSpPr>
          <p:cNvPr id="4" name="Rectangle 3">
            <a:hlinkClick r:id="rId4" action="ppaction://hlinksldjump"/>
            <a:extLst>
              <a:ext uri="{FF2B5EF4-FFF2-40B4-BE49-F238E27FC236}">
                <a16:creationId xmlns:a16="http://schemas.microsoft.com/office/drawing/2014/main" id="{F7607363-E450-4BE3-AC73-9A6320798D3F}"/>
              </a:ext>
            </a:extLst>
          </p:cNvPr>
          <p:cNvSpPr/>
          <p:nvPr/>
        </p:nvSpPr>
        <p:spPr>
          <a:xfrm>
            <a:off x="1196582" y="874859"/>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1</a:t>
            </a:r>
          </a:p>
        </p:txBody>
      </p:sp>
      <p:sp>
        <p:nvSpPr>
          <p:cNvPr id="5" name="Rectangle 4">
            <a:hlinkClick r:id="rId4" action="ppaction://hlinksldjump"/>
            <a:extLst>
              <a:ext uri="{FF2B5EF4-FFF2-40B4-BE49-F238E27FC236}">
                <a16:creationId xmlns:a16="http://schemas.microsoft.com/office/drawing/2014/main" id="{411ECF0F-7CD0-4532-ABB5-B332DF177935}"/>
              </a:ext>
            </a:extLst>
          </p:cNvPr>
          <p:cNvSpPr/>
          <p:nvPr/>
        </p:nvSpPr>
        <p:spPr>
          <a:xfrm>
            <a:off x="3203618" y="842202"/>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2</a:t>
            </a:r>
          </a:p>
        </p:txBody>
      </p:sp>
    </p:spTree>
    <p:extLst>
      <p:ext uri="{BB962C8B-B14F-4D97-AF65-F5344CB8AC3E}">
        <p14:creationId xmlns:p14="http://schemas.microsoft.com/office/powerpoint/2010/main" val="1383616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62161-D655-449B-AAD3-3798BA62E04A}"/>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CB641950-07E7-4A24-B31F-E60C700D0EEC}"/>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8</a:t>
            </a:r>
            <a:br>
              <a:rPr lang="en-US" sz="5400" b="1" dirty="0"/>
            </a:br>
            <a:r>
              <a:rPr lang="en-US" sz="5400" b="1" dirty="0"/>
              <a:t> </a:t>
            </a:r>
            <a:r>
              <a:rPr lang="en-US" sz="5400" b="1" u="sng" dirty="0"/>
              <a:t>x 3</a:t>
            </a:r>
          </a:p>
          <a:p>
            <a:r>
              <a:rPr lang="en-US" sz="5400" b="1" dirty="0"/>
              <a:t> 24</a:t>
            </a:r>
          </a:p>
        </p:txBody>
      </p:sp>
      <p:sp>
        <p:nvSpPr>
          <p:cNvPr id="5" name="TextBox 4">
            <a:extLst>
              <a:ext uri="{FF2B5EF4-FFF2-40B4-BE49-F238E27FC236}">
                <a16:creationId xmlns:a16="http://schemas.microsoft.com/office/drawing/2014/main" id="{3A371F95-050C-496A-926B-1E8999C47121}"/>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2</a:t>
            </a:r>
          </a:p>
        </p:txBody>
      </p:sp>
    </p:spTree>
    <p:extLst>
      <p:ext uri="{BB962C8B-B14F-4D97-AF65-F5344CB8AC3E}">
        <p14:creationId xmlns:p14="http://schemas.microsoft.com/office/powerpoint/2010/main" val="275317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- 3</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20FAE84-0DFB-4C08-A94D-3A00A86105CD}"/>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3FF0AB-9705-4624-9785-4E9FC7C30806}"/>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28</a:t>
            </a:r>
          </a:p>
          <a:p>
            <a:r>
              <a:rPr lang="en-US" sz="2800" b="1" dirty="0">
                <a:solidFill>
                  <a:srgbClr val="0099FF"/>
                </a:solidFill>
              </a:rPr>
              <a:t>Door--  2     </a:t>
            </a:r>
            <a:r>
              <a:rPr lang="en-US" sz="2800" b="1" dirty="0"/>
              <a:t>24   </a:t>
            </a:r>
            <a:br>
              <a:rPr lang="en-US" sz="2800" b="1" dirty="0"/>
            </a:br>
            <a:r>
              <a:rPr lang="en-US" sz="2800" b="1" dirty="0">
                <a:solidFill>
                  <a:srgbClr val="0099FF"/>
                </a:solidFill>
              </a:rPr>
              <a:t>Door--  3     </a:t>
            </a:r>
            <a:r>
              <a:rPr lang="en-US" sz="2800" b="1" dirty="0"/>
              <a:t>21</a:t>
            </a:r>
          </a:p>
          <a:p>
            <a:r>
              <a:rPr lang="en-US" sz="2800" b="1" dirty="0">
                <a:solidFill>
                  <a:srgbClr val="0099FF"/>
                </a:solidFill>
              </a:rPr>
              <a:t>Door--  4     </a:t>
            </a:r>
            <a:r>
              <a:rPr lang="en-US" sz="2800" b="1" dirty="0"/>
              <a:t>27</a:t>
            </a:r>
          </a:p>
        </p:txBody>
      </p:sp>
      <p:sp>
        <p:nvSpPr>
          <p:cNvPr id="9" name="TextBox 8">
            <a:extLst>
              <a:ext uri="{FF2B5EF4-FFF2-40B4-BE49-F238E27FC236}">
                <a16:creationId xmlns:a16="http://schemas.microsoft.com/office/drawing/2014/main" id="{49D74864-8801-4B67-9B11-AE2343D85A39}"/>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9</a:t>
            </a:r>
            <a:br>
              <a:rPr lang="en-US" sz="4800" b="1" dirty="0"/>
            </a:br>
            <a:r>
              <a:rPr lang="en-US" sz="4800" b="1" dirty="0"/>
              <a:t>  </a:t>
            </a:r>
            <a:r>
              <a:rPr lang="en-US" sz="4800" b="1" u="sng" dirty="0"/>
              <a:t>x 3</a:t>
            </a:r>
          </a:p>
        </p:txBody>
      </p:sp>
    </p:spTree>
    <p:extLst>
      <p:ext uri="{BB962C8B-B14F-4D97-AF65-F5344CB8AC3E}">
        <p14:creationId xmlns:p14="http://schemas.microsoft.com/office/powerpoint/2010/main" val="2918231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3rd</a:t>
            </a:r>
            <a:r>
              <a:rPr lang="en-US" sz="3600" b="1" i="1" dirty="0">
                <a:solidFill>
                  <a:srgbClr val="FFFF00"/>
                </a:solidFill>
              </a:rPr>
              <a:t> set of doors</a:t>
            </a:r>
          </a:p>
        </p:txBody>
      </p:sp>
      <p:sp>
        <p:nvSpPr>
          <p:cNvPr id="2" name="Rectangle 1">
            <a:hlinkClick r:id="rId3" action="ppaction://hlinksldjump"/>
            <a:extLst>
              <a:ext uri="{FF2B5EF4-FFF2-40B4-BE49-F238E27FC236}">
                <a16:creationId xmlns:a16="http://schemas.microsoft.com/office/drawing/2014/main" id="{9EDCB4AB-13E7-41B4-ABD9-2F066D4FE056}"/>
              </a:ext>
            </a:extLst>
          </p:cNvPr>
          <p:cNvSpPr/>
          <p:nvPr/>
        </p:nvSpPr>
        <p:spPr>
          <a:xfrm>
            <a:off x="1143000"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1</a:t>
            </a:r>
          </a:p>
        </p:txBody>
      </p:sp>
      <p:sp>
        <p:nvSpPr>
          <p:cNvPr id="6" name="Rectangle 5">
            <a:hlinkClick r:id="rId3" action="ppaction://hlinksldjump"/>
            <a:extLst>
              <a:ext uri="{FF2B5EF4-FFF2-40B4-BE49-F238E27FC236}">
                <a16:creationId xmlns:a16="http://schemas.microsoft.com/office/drawing/2014/main" id="{518FAEEB-764E-4506-B5AA-7A874EAA9284}"/>
              </a:ext>
            </a:extLst>
          </p:cNvPr>
          <p:cNvSpPr/>
          <p:nvPr/>
        </p:nvSpPr>
        <p:spPr>
          <a:xfrm>
            <a:off x="31242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2</a:t>
            </a:r>
          </a:p>
        </p:txBody>
      </p:sp>
      <p:sp>
        <p:nvSpPr>
          <p:cNvPr id="7" name="Rectangle 6">
            <a:hlinkClick r:id="rId3" action="ppaction://hlinksldjump"/>
            <a:extLst>
              <a:ext uri="{FF2B5EF4-FFF2-40B4-BE49-F238E27FC236}">
                <a16:creationId xmlns:a16="http://schemas.microsoft.com/office/drawing/2014/main" id="{44BAC265-0146-4BF9-ADB0-BE006048D931}"/>
              </a:ext>
            </a:extLst>
          </p:cNvPr>
          <p:cNvSpPr/>
          <p:nvPr/>
        </p:nvSpPr>
        <p:spPr>
          <a:xfrm>
            <a:off x="51054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3</a:t>
            </a:r>
          </a:p>
        </p:txBody>
      </p:sp>
      <p:sp>
        <p:nvSpPr>
          <p:cNvPr id="11" name="Rectangle 10">
            <a:hlinkClick r:id="rId4" action="ppaction://hlinksldjump"/>
            <a:extLst>
              <a:ext uri="{FF2B5EF4-FFF2-40B4-BE49-F238E27FC236}">
                <a16:creationId xmlns:a16="http://schemas.microsoft.com/office/drawing/2014/main" id="{E4E3B5F6-05C5-4EC2-99BC-5F60DD70A6F6}"/>
              </a:ext>
            </a:extLst>
          </p:cNvPr>
          <p:cNvSpPr/>
          <p:nvPr/>
        </p:nvSpPr>
        <p:spPr>
          <a:xfrm>
            <a:off x="70866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4</a:t>
            </a:r>
          </a:p>
        </p:txBody>
      </p:sp>
    </p:spTree>
    <p:extLst>
      <p:ext uri="{BB962C8B-B14F-4D97-AF65-F5344CB8AC3E}">
        <p14:creationId xmlns:p14="http://schemas.microsoft.com/office/powerpoint/2010/main" val="267647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67F93-2C3E-4A81-9A4C-EBCD74FE00E3}"/>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B1C34B88-1288-478C-8DE8-42CB07FB3D35}"/>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9</a:t>
            </a:r>
            <a:br>
              <a:rPr lang="en-US" sz="5400" b="1" dirty="0"/>
            </a:br>
            <a:r>
              <a:rPr lang="en-US" sz="5400" b="1" dirty="0"/>
              <a:t> </a:t>
            </a:r>
            <a:r>
              <a:rPr lang="en-US" sz="5400" b="1" u="sng" dirty="0"/>
              <a:t>x 3</a:t>
            </a:r>
          </a:p>
          <a:p>
            <a:r>
              <a:rPr lang="en-US" sz="5400" b="1" dirty="0"/>
              <a:t>  27</a:t>
            </a:r>
          </a:p>
        </p:txBody>
      </p:sp>
      <p:sp>
        <p:nvSpPr>
          <p:cNvPr id="5" name="TextBox 4">
            <a:extLst>
              <a:ext uri="{FF2B5EF4-FFF2-40B4-BE49-F238E27FC236}">
                <a16:creationId xmlns:a16="http://schemas.microsoft.com/office/drawing/2014/main" id="{16128472-DA77-4B5F-ACE8-2ABE0B91A10F}"/>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3</a:t>
            </a:r>
          </a:p>
        </p:txBody>
      </p:sp>
    </p:spTree>
    <p:extLst>
      <p:ext uri="{BB962C8B-B14F-4D97-AF65-F5344CB8AC3E}">
        <p14:creationId xmlns:p14="http://schemas.microsoft.com/office/powerpoint/2010/main" val="59082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- 4</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4D80FDC-93C5-402A-BFE7-917291F2B29C}"/>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232FA3C-2C84-45A8-89C7-9CFF29208F67}"/>
              </a:ext>
            </a:extLst>
          </p:cNvPr>
          <p:cNvSpPr txBox="1"/>
          <p:nvPr/>
        </p:nvSpPr>
        <p:spPr>
          <a:xfrm>
            <a:off x="1958651" y="980245"/>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Door-- 1    </a:t>
            </a:r>
            <a:r>
              <a:rPr lang="en-US" sz="2800" b="1" dirty="0"/>
              <a:t>9</a:t>
            </a:r>
          </a:p>
          <a:p>
            <a:r>
              <a:rPr lang="en-US" sz="2800" b="1" dirty="0">
                <a:solidFill>
                  <a:srgbClr val="0099FF"/>
                </a:solidFill>
              </a:rPr>
              <a:t>Door-- 2    </a:t>
            </a:r>
            <a:r>
              <a:rPr lang="en-US" sz="2800" b="1" dirty="0"/>
              <a:t>6</a:t>
            </a:r>
            <a:br>
              <a:rPr lang="en-US" sz="2800" b="1" dirty="0"/>
            </a:br>
            <a:r>
              <a:rPr lang="en-US" sz="2800" b="1" dirty="0">
                <a:solidFill>
                  <a:srgbClr val="0099FF"/>
                </a:solidFill>
              </a:rPr>
              <a:t>Door-- 3  </a:t>
            </a:r>
            <a:r>
              <a:rPr lang="en-US" sz="2800" b="1" dirty="0"/>
              <a:t>15</a:t>
            </a:r>
          </a:p>
          <a:p>
            <a:r>
              <a:rPr lang="en-US" sz="2800" b="1" dirty="0">
                <a:solidFill>
                  <a:srgbClr val="0099FF"/>
                </a:solidFill>
              </a:rPr>
              <a:t>Door-- 4  </a:t>
            </a:r>
            <a:r>
              <a:rPr lang="en-US" sz="2800" b="1" dirty="0"/>
              <a:t>12</a:t>
            </a:r>
          </a:p>
        </p:txBody>
      </p:sp>
      <p:sp>
        <p:nvSpPr>
          <p:cNvPr id="9" name="TextBox 8">
            <a:extLst>
              <a:ext uri="{FF2B5EF4-FFF2-40B4-BE49-F238E27FC236}">
                <a16:creationId xmlns:a16="http://schemas.microsoft.com/office/drawing/2014/main" id="{25A6F8F8-8189-4E0D-BA2F-A88CFB8DD23A}"/>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3</a:t>
            </a:r>
            <a:br>
              <a:rPr lang="en-US" sz="4800" b="1" dirty="0"/>
            </a:br>
            <a:r>
              <a:rPr lang="en-US" sz="4800" b="1" u="sng" dirty="0"/>
              <a:t>X   3</a:t>
            </a:r>
          </a:p>
        </p:txBody>
      </p:sp>
    </p:spTree>
    <p:extLst>
      <p:ext uri="{BB962C8B-B14F-4D97-AF65-F5344CB8AC3E}">
        <p14:creationId xmlns:p14="http://schemas.microsoft.com/office/powerpoint/2010/main" val="1486198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4th</a:t>
            </a:r>
            <a:r>
              <a:rPr lang="en-US" sz="3600" b="1" i="1" dirty="0">
                <a:solidFill>
                  <a:srgbClr val="FFFF00"/>
                </a:solidFill>
              </a:rPr>
              <a:t> set of doors</a:t>
            </a:r>
          </a:p>
        </p:txBody>
      </p:sp>
      <p:sp>
        <p:nvSpPr>
          <p:cNvPr id="4" name="Rectangle 3">
            <a:hlinkClick r:id="rId3" action="ppaction://hlinksldjump"/>
            <a:extLst>
              <a:ext uri="{FF2B5EF4-FFF2-40B4-BE49-F238E27FC236}">
                <a16:creationId xmlns:a16="http://schemas.microsoft.com/office/drawing/2014/main" id="{DE1D8079-5AEF-4D7E-95BC-6B9F314BF2E7}"/>
              </a:ext>
            </a:extLst>
          </p:cNvPr>
          <p:cNvSpPr/>
          <p:nvPr/>
        </p:nvSpPr>
        <p:spPr>
          <a:xfrm>
            <a:off x="11430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1</a:t>
            </a:r>
          </a:p>
        </p:txBody>
      </p:sp>
      <p:sp>
        <p:nvSpPr>
          <p:cNvPr id="5" name="Rectangle 4">
            <a:hlinkClick r:id="rId4" action="ppaction://hlinksldjump"/>
            <a:extLst>
              <a:ext uri="{FF2B5EF4-FFF2-40B4-BE49-F238E27FC236}">
                <a16:creationId xmlns:a16="http://schemas.microsoft.com/office/drawing/2014/main" id="{BDC2D379-F083-4113-9534-01629C568E92}"/>
              </a:ext>
            </a:extLst>
          </p:cNvPr>
          <p:cNvSpPr/>
          <p:nvPr/>
        </p:nvSpPr>
        <p:spPr>
          <a:xfrm>
            <a:off x="3048000" y="798731"/>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rPr>
              <a:t>2</a:t>
            </a:r>
          </a:p>
        </p:txBody>
      </p:sp>
      <p:sp>
        <p:nvSpPr>
          <p:cNvPr id="8" name="Rectangle 7">
            <a:hlinkClick r:id="rId5" action="ppaction://hlinksldjump"/>
            <a:extLst>
              <a:ext uri="{FF2B5EF4-FFF2-40B4-BE49-F238E27FC236}">
                <a16:creationId xmlns:a16="http://schemas.microsoft.com/office/drawing/2014/main" id="{BE1E39B1-54E5-4C5F-851E-7D69CE654A32}"/>
              </a:ext>
            </a:extLst>
          </p:cNvPr>
          <p:cNvSpPr/>
          <p:nvPr/>
        </p:nvSpPr>
        <p:spPr>
          <a:xfrm>
            <a:off x="5181600" y="880188"/>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3</a:t>
            </a:r>
            <a:endParaRPr lang="en-US" sz="5400" b="1" cap="none" spc="0" dirty="0">
              <a:ln w="22225">
                <a:solidFill>
                  <a:schemeClr val="accent2"/>
                </a:solidFill>
                <a:prstDash val="solid"/>
              </a:ln>
              <a:solidFill>
                <a:srgbClr val="FFFF00"/>
              </a:solidFill>
              <a:effectLst/>
            </a:endParaRPr>
          </a:p>
        </p:txBody>
      </p:sp>
      <p:sp>
        <p:nvSpPr>
          <p:cNvPr id="9" name="Rectangle 8">
            <a:hlinkClick r:id="rId4" action="ppaction://hlinksldjump"/>
            <a:extLst>
              <a:ext uri="{FF2B5EF4-FFF2-40B4-BE49-F238E27FC236}">
                <a16:creationId xmlns:a16="http://schemas.microsoft.com/office/drawing/2014/main" id="{F494496E-9606-4488-A365-CB6BD51EBE47}"/>
              </a:ext>
            </a:extLst>
          </p:cNvPr>
          <p:cNvSpPr/>
          <p:nvPr/>
        </p:nvSpPr>
        <p:spPr>
          <a:xfrm>
            <a:off x="71628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rPr>
              <a:t>4</a:t>
            </a:r>
          </a:p>
        </p:txBody>
      </p:sp>
    </p:spTree>
    <p:extLst>
      <p:ext uri="{BB962C8B-B14F-4D97-AF65-F5344CB8AC3E}">
        <p14:creationId xmlns:p14="http://schemas.microsoft.com/office/powerpoint/2010/main" val="3721491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3C37D-294C-406B-96D7-DB99E88B5DA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1A9CDE88-D012-4B6F-AD0F-FA867CE54BD2}"/>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3</a:t>
            </a:r>
            <a:br>
              <a:rPr lang="en-US" sz="5400" b="1" dirty="0"/>
            </a:br>
            <a:r>
              <a:rPr lang="en-US" sz="5400" b="1" dirty="0"/>
              <a:t> </a:t>
            </a:r>
            <a:r>
              <a:rPr lang="en-US" sz="5400" b="1" u="sng" dirty="0"/>
              <a:t>X   3</a:t>
            </a:r>
          </a:p>
          <a:p>
            <a:r>
              <a:rPr lang="en-US" sz="5400" b="1" dirty="0"/>
              <a:t>      9</a:t>
            </a:r>
          </a:p>
        </p:txBody>
      </p:sp>
      <p:sp>
        <p:nvSpPr>
          <p:cNvPr id="5" name="TextBox 4">
            <a:extLst>
              <a:ext uri="{FF2B5EF4-FFF2-40B4-BE49-F238E27FC236}">
                <a16:creationId xmlns:a16="http://schemas.microsoft.com/office/drawing/2014/main" id="{9261EE74-1E0B-4FA0-AA4E-7B12AA81CD64}"/>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4</a:t>
            </a:r>
          </a:p>
        </p:txBody>
      </p:sp>
    </p:spTree>
    <p:extLst>
      <p:ext uri="{BB962C8B-B14F-4D97-AF65-F5344CB8AC3E}">
        <p14:creationId xmlns:p14="http://schemas.microsoft.com/office/powerpoint/2010/main" val="190325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8584" y="914515"/>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12</a:t>
            </a:r>
          </a:p>
          <a:p>
            <a:r>
              <a:rPr lang="en-US" sz="2800" b="1" dirty="0">
                <a:solidFill>
                  <a:srgbClr val="0099FF"/>
                </a:solidFill>
              </a:rPr>
              <a:t>Door-- 6   </a:t>
            </a:r>
            <a:r>
              <a:rPr lang="en-US" sz="2800" b="1" dirty="0"/>
              <a:t>15</a:t>
            </a:r>
          </a:p>
          <a:p>
            <a:r>
              <a:rPr lang="en-US" sz="2800" b="1" dirty="0">
                <a:solidFill>
                  <a:srgbClr val="0099FF"/>
                </a:solidFill>
              </a:rPr>
              <a:t>Door-- 7   </a:t>
            </a:r>
            <a:r>
              <a:rPr lang="en-US" sz="2800" b="1" dirty="0"/>
              <a:t>16</a:t>
            </a:r>
          </a:p>
          <a:p>
            <a:r>
              <a:rPr lang="en-US" sz="2800" b="1" dirty="0">
                <a:solidFill>
                  <a:srgbClr val="0099FF"/>
                </a:solidFill>
              </a:rPr>
              <a:t>Door-- 8   </a:t>
            </a:r>
            <a:r>
              <a:rPr lang="en-US" sz="2800" b="1" dirty="0"/>
              <a:t>18</a:t>
            </a:r>
          </a:p>
        </p:txBody>
      </p:sp>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- 5</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629400" y="51816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76BB03F-1F67-4ECB-BF3E-6C6504203CB8}"/>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5</a:t>
            </a:r>
            <a:br>
              <a:rPr lang="en-US" sz="4800" b="1" dirty="0"/>
            </a:br>
            <a:r>
              <a:rPr lang="en-US" sz="4800" b="1" u="sng" dirty="0"/>
              <a:t>x 3</a:t>
            </a:r>
          </a:p>
        </p:txBody>
      </p:sp>
      <p:sp>
        <p:nvSpPr>
          <p:cNvPr id="13" name="TextBox 12">
            <a:extLst>
              <a:ext uri="{FF2B5EF4-FFF2-40B4-BE49-F238E27FC236}">
                <a16:creationId xmlns:a16="http://schemas.microsoft.com/office/drawing/2014/main" id="{1D72C83A-8345-4ECE-8478-700F67FC9D64}"/>
              </a:ext>
            </a:extLst>
          </p:cNvPr>
          <p:cNvSpPr txBox="1"/>
          <p:nvPr/>
        </p:nvSpPr>
        <p:spPr>
          <a:xfrm>
            <a:off x="5638800" y="4418345"/>
            <a:ext cx="2667000" cy="369332"/>
          </a:xfrm>
          <a:prstGeom prst="rect">
            <a:avLst/>
          </a:prstGeom>
          <a:noFill/>
        </p:spPr>
        <p:txBody>
          <a:bodyPr wrap="square" rtlCol="0">
            <a:spAutoFit/>
          </a:bodyPr>
          <a:lstStyle/>
          <a:p>
            <a:r>
              <a:rPr lang="en-US" b="1" dirty="0"/>
              <a:t>Click below to go to Doors</a:t>
            </a:r>
          </a:p>
        </p:txBody>
      </p:sp>
    </p:spTree>
    <p:extLst>
      <p:ext uri="{BB962C8B-B14F-4D97-AF65-F5344CB8AC3E}">
        <p14:creationId xmlns:p14="http://schemas.microsoft.com/office/powerpoint/2010/main" val="231181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tangle 2">
            <a:hlinkClick r:id="rId3" action="ppaction://hlinksldjump"/>
            <a:extLst>
              <a:ext uri="{FF2B5EF4-FFF2-40B4-BE49-F238E27FC236}">
                <a16:creationId xmlns:a16="http://schemas.microsoft.com/office/drawing/2014/main" id="{92714094-B1C8-4CB3-8BCE-188556C4E6BE}"/>
              </a:ext>
            </a:extLst>
          </p:cNvPr>
          <p:cNvSpPr/>
          <p:nvPr/>
        </p:nvSpPr>
        <p:spPr>
          <a:xfrm>
            <a:off x="1253814" y="937727"/>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4" action="ppaction://hlinksldjump">
                  <a:extLst>
                    <a:ext uri="{A12FA001-AC4F-418D-AE19-62706E023703}">
                      <ahyp:hlinkClr xmlns:ahyp="http://schemas.microsoft.com/office/drawing/2018/hyperlinkcolor" val="tx"/>
                    </a:ext>
                  </a:extLst>
                </a:hlinkClick>
              </a:rPr>
              <a:t>5</a:t>
            </a:r>
            <a:endParaRPr lang="en-US" sz="5400" b="1" dirty="0">
              <a:ln w="22225">
                <a:solidFill>
                  <a:schemeClr val="accent2"/>
                </a:solidFill>
                <a:prstDash val="solid"/>
              </a:ln>
              <a:solidFill>
                <a:srgbClr val="FFFF00"/>
              </a:solidFill>
            </a:endParaRPr>
          </a:p>
        </p:txBody>
      </p:sp>
      <p:sp>
        <p:nvSpPr>
          <p:cNvPr id="4" name="Rectangle 3">
            <a:extLst>
              <a:ext uri="{FF2B5EF4-FFF2-40B4-BE49-F238E27FC236}">
                <a16:creationId xmlns:a16="http://schemas.microsoft.com/office/drawing/2014/main" id="{666C5F4E-7D0D-4B14-8F4F-05D07A634B3F}"/>
              </a:ext>
            </a:extLst>
          </p:cNvPr>
          <p:cNvSpPr/>
          <p:nvPr/>
        </p:nvSpPr>
        <p:spPr>
          <a:xfrm>
            <a:off x="3124200" y="937727"/>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6</a:t>
            </a:r>
            <a:endParaRPr lang="en-US" sz="5400" b="1" cap="none" spc="0" dirty="0">
              <a:ln w="22225">
                <a:solidFill>
                  <a:schemeClr val="accent2"/>
                </a:solidFill>
                <a:prstDash val="solid"/>
              </a:ln>
              <a:solidFill>
                <a:srgbClr val="FFFF00"/>
              </a:solidFill>
              <a:effectLst/>
            </a:endParaRPr>
          </a:p>
        </p:txBody>
      </p:sp>
      <p:sp>
        <p:nvSpPr>
          <p:cNvPr id="5" name="Rectangle 4">
            <a:hlinkClick r:id="rId3" action="ppaction://hlinksldjump"/>
            <a:extLst>
              <a:ext uri="{FF2B5EF4-FFF2-40B4-BE49-F238E27FC236}">
                <a16:creationId xmlns:a16="http://schemas.microsoft.com/office/drawing/2014/main" id="{D813EC15-4979-4006-935D-A998FE028606}"/>
              </a:ext>
            </a:extLst>
          </p:cNvPr>
          <p:cNvSpPr/>
          <p:nvPr/>
        </p:nvSpPr>
        <p:spPr>
          <a:xfrm>
            <a:off x="5216216" y="866192"/>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7</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A8D10DB8-D0B6-4951-AB50-ED71BC8ADF6C}"/>
              </a:ext>
            </a:extLst>
          </p:cNvPr>
          <p:cNvSpPr/>
          <p:nvPr/>
        </p:nvSpPr>
        <p:spPr>
          <a:xfrm>
            <a:off x="7086600" y="8382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8</a:t>
            </a:r>
            <a:endParaRPr lang="en-US" sz="5400" b="1" cap="none" spc="0" dirty="0">
              <a:ln w="22225">
                <a:solidFill>
                  <a:schemeClr val="accent2"/>
                </a:solidFill>
                <a:prstDash val="solid"/>
              </a:ln>
              <a:solidFill>
                <a:srgbClr val="FFFF00"/>
              </a:solidFill>
              <a:effectLst/>
            </a:endParaRPr>
          </a:p>
        </p:txBody>
      </p:sp>
      <p:sp>
        <p:nvSpPr>
          <p:cNvPr id="7" name="TextBox 6">
            <a:extLst>
              <a:ext uri="{FF2B5EF4-FFF2-40B4-BE49-F238E27FC236}">
                <a16:creationId xmlns:a16="http://schemas.microsoft.com/office/drawing/2014/main" id="{F011DDCC-43AC-45B5-9E29-ED13E1D5BC9E}"/>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5th</a:t>
            </a:r>
            <a:r>
              <a:rPr lang="en-US" sz="3600" b="1" i="1" dirty="0">
                <a:solidFill>
                  <a:srgbClr val="FFFF00"/>
                </a:solidFill>
              </a:rPr>
              <a:t> set of doors</a:t>
            </a:r>
          </a:p>
        </p:txBody>
      </p:sp>
    </p:spTree>
    <p:extLst>
      <p:ext uri="{BB962C8B-B14F-4D97-AF65-F5344CB8AC3E}">
        <p14:creationId xmlns:p14="http://schemas.microsoft.com/office/powerpoint/2010/main" val="1146006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D26CC-64AC-4B2D-9AEB-128FB4863B23}"/>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5 </a:t>
            </a:r>
            <a:br>
              <a:rPr lang="en-US" sz="5400" b="1" dirty="0"/>
            </a:br>
            <a:r>
              <a:rPr lang="en-US" sz="5400" b="1" u="sng" dirty="0"/>
              <a:t>x  3</a:t>
            </a:r>
          </a:p>
          <a:p>
            <a:r>
              <a:rPr lang="en-US" sz="5400" b="1" dirty="0"/>
              <a:t>  15</a:t>
            </a:r>
          </a:p>
        </p:txBody>
      </p:sp>
      <p:sp>
        <p:nvSpPr>
          <p:cNvPr id="3" name="TextBox 2">
            <a:extLst>
              <a:ext uri="{FF2B5EF4-FFF2-40B4-BE49-F238E27FC236}">
                <a16:creationId xmlns:a16="http://schemas.microsoft.com/office/drawing/2014/main" id="{77A07CEA-F90D-4DEB-85FD-B6D2ADCB019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2540DF90-2781-4A2B-AA8C-1A4C2CE31E4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5</a:t>
            </a:r>
          </a:p>
        </p:txBody>
      </p:sp>
    </p:spTree>
    <p:extLst>
      <p:ext uri="{BB962C8B-B14F-4D97-AF65-F5344CB8AC3E}">
        <p14:creationId xmlns:p14="http://schemas.microsoft.com/office/powerpoint/2010/main" val="4150594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- 6</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8C1C6EC-66D9-441A-BD6C-50D39FAA2959}"/>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1725D9-1F21-4D70-9948-C57E53B6C9E4}"/>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31</a:t>
            </a:r>
          </a:p>
          <a:p>
            <a:r>
              <a:rPr lang="en-US" sz="2800" b="1" dirty="0">
                <a:solidFill>
                  <a:srgbClr val="0099FF"/>
                </a:solidFill>
              </a:rPr>
              <a:t>Door--  6    </a:t>
            </a:r>
            <a:r>
              <a:rPr lang="en-US" sz="2800" b="1" dirty="0"/>
              <a:t>32</a:t>
            </a:r>
            <a:br>
              <a:rPr lang="en-US" sz="2800" b="1" dirty="0"/>
            </a:br>
            <a:r>
              <a:rPr lang="en-US" sz="2800" b="1" dirty="0">
                <a:solidFill>
                  <a:srgbClr val="0099FF"/>
                </a:solidFill>
              </a:rPr>
              <a:t>Door--  7    </a:t>
            </a:r>
            <a:r>
              <a:rPr lang="en-US" sz="2800" b="1" dirty="0"/>
              <a:t>30</a:t>
            </a:r>
          </a:p>
          <a:p>
            <a:r>
              <a:rPr lang="en-US" sz="2800" b="1" dirty="0">
                <a:solidFill>
                  <a:srgbClr val="0099FF"/>
                </a:solidFill>
              </a:rPr>
              <a:t>Door--  8    </a:t>
            </a:r>
            <a:r>
              <a:rPr lang="en-US" sz="2800" b="1" dirty="0"/>
              <a:t>33</a:t>
            </a:r>
          </a:p>
        </p:txBody>
      </p:sp>
      <p:sp>
        <p:nvSpPr>
          <p:cNvPr id="9" name="TextBox 8">
            <a:extLst>
              <a:ext uri="{FF2B5EF4-FFF2-40B4-BE49-F238E27FC236}">
                <a16:creationId xmlns:a16="http://schemas.microsoft.com/office/drawing/2014/main" id="{77F4945E-E814-4A9F-9846-CE9676D7B170}"/>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10</a:t>
            </a:r>
            <a:br>
              <a:rPr lang="en-US" sz="4800" b="1" dirty="0"/>
            </a:br>
            <a:r>
              <a:rPr lang="en-US" sz="4800" b="1" u="sng" dirty="0"/>
              <a:t>X  3</a:t>
            </a:r>
          </a:p>
        </p:txBody>
      </p:sp>
    </p:spTree>
    <p:extLst>
      <p:ext uri="{BB962C8B-B14F-4D97-AF65-F5344CB8AC3E}">
        <p14:creationId xmlns:p14="http://schemas.microsoft.com/office/powerpoint/2010/main" val="3942220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5167313" y="842664"/>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3" action="ppaction://hlinksldjump">
                  <a:extLst>
                    <a:ext uri="{A12FA001-AC4F-418D-AE19-62706E023703}">
                      <ahyp:hlinkClr xmlns:ahyp="http://schemas.microsoft.com/office/drawing/2018/hyperlinkcolor" val="tx"/>
                    </a:ext>
                  </a:extLst>
                </a:hlinkClick>
              </a:rPr>
              <a:t>7</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10" name="Rectangle 9">
            <a:hlinkClick r:id="rId4" action="ppaction://hlinksldjump"/>
          </p:cNvPr>
          <p:cNvSpPr/>
          <p:nvPr/>
        </p:nvSpPr>
        <p:spPr>
          <a:xfrm>
            <a:off x="7137420" y="842202"/>
            <a:ext cx="54213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5" action="ppaction://hlinksldjump">
                  <a:extLst>
                    <a:ext uri="{A12FA001-AC4F-418D-AE19-62706E023703}">
                      <ahyp:hlinkClr xmlns:ahyp="http://schemas.microsoft.com/office/drawing/2018/hyperlinkcolor" val="tx"/>
                    </a:ext>
                  </a:extLst>
                </a:hlinkClick>
              </a:rPr>
              <a:t>8</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dirty="0">
                <a:solidFill>
                  <a:srgbClr val="FFFF00"/>
                </a:solidFill>
              </a:rPr>
              <a:t>6th set of doors</a:t>
            </a:r>
          </a:p>
        </p:txBody>
      </p:sp>
      <p:sp>
        <p:nvSpPr>
          <p:cNvPr id="4" name="Rectangle 3">
            <a:hlinkClick r:id="rId6" action="ppaction://hlinksldjump"/>
            <a:extLst>
              <a:ext uri="{FF2B5EF4-FFF2-40B4-BE49-F238E27FC236}">
                <a16:creationId xmlns:a16="http://schemas.microsoft.com/office/drawing/2014/main" id="{F7607363-E450-4BE3-AC73-9A6320798D3F}"/>
              </a:ext>
            </a:extLst>
          </p:cNvPr>
          <p:cNvSpPr/>
          <p:nvPr/>
        </p:nvSpPr>
        <p:spPr>
          <a:xfrm>
            <a:off x="1196582" y="874859"/>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5</a:t>
            </a:r>
            <a:endParaRPr lang="en-US" sz="5400" b="1" cap="none" spc="0" dirty="0">
              <a:ln w="22225">
                <a:solidFill>
                  <a:schemeClr val="accent2"/>
                </a:solidFill>
                <a:prstDash val="solid"/>
              </a:ln>
              <a:solidFill>
                <a:srgbClr val="FFFF00"/>
              </a:solidFill>
              <a:effectLst/>
            </a:endParaRPr>
          </a:p>
        </p:txBody>
      </p:sp>
      <p:sp>
        <p:nvSpPr>
          <p:cNvPr id="5" name="Rectangle 4">
            <a:hlinkClick r:id="rId6" action="ppaction://hlinksldjump"/>
            <a:extLst>
              <a:ext uri="{FF2B5EF4-FFF2-40B4-BE49-F238E27FC236}">
                <a16:creationId xmlns:a16="http://schemas.microsoft.com/office/drawing/2014/main" id="{411ECF0F-7CD0-4532-ABB5-B332DF177935}"/>
              </a:ext>
            </a:extLst>
          </p:cNvPr>
          <p:cNvSpPr/>
          <p:nvPr/>
        </p:nvSpPr>
        <p:spPr>
          <a:xfrm>
            <a:off x="3203618" y="842202"/>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6</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2013878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62161-D655-449B-AAD3-3798BA62E04A}"/>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CB641950-07E7-4A24-B31F-E60C700D0EEC}"/>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10</a:t>
            </a:r>
            <a:br>
              <a:rPr lang="en-US" sz="5400" b="1" dirty="0"/>
            </a:br>
            <a:r>
              <a:rPr lang="en-US" sz="5400" b="1" dirty="0"/>
              <a:t>  </a:t>
            </a:r>
            <a:r>
              <a:rPr lang="en-US" sz="5400" b="1" u="sng" dirty="0"/>
              <a:t>x  3</a:t>
            </a:r>
          </a:p>
          <a:p>
            <a:r>
              <a:rPr lang="en-US" sz="5400" b="1" dirty="0"/>
              <a:t>   30</a:t>
            </a:r>
          </a:p>
        </p:txBody>
      </p:sp>
      <p:sp>
        <p:nvSpPr>
          <p:cNvPr id="5" name="TextBox 4">
            <a:extLst>
              <a:ext uri="{FF2B5EF4-FFF2-40B4-BE49-F238E27FC236}">
                <a16:creationId xmlns:a16="http://schemas.microsoft.com/office/drawing/2014/main" id="{316C22AA-4B84-4D74-96A0-AE646671065A}"/>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6</a:t>
            </a:r>
          </a:p>
        </p:txBody>
      </p:sp>
    </p:spTree>
    <p:extLst>
      <p:ext uri="{BB962C8B-B14F-4D97-AF65-F5344CB8AC3E}">
        <p14:creationId xmlns:p14="http://schemas.microsoft.com/office/powerpoint/2010/main" val="239158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- 7</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20FAE84-0DFB-4C08-A94D-3A00A86105CD}"/>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3FF0AB-9705-4624-9785-4E9FC7C30806}"/>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12</a:t>
            </a:r>
          </a:p>
          <a:p>
            <a:r>
              <a:rPr lang="en-US" sz="2800" b="1" dirty="0">
                <a:solidFill>
                  <a:srgbClr val="0099FF"/>
                </a:solidFill>
              </a:rPr>
              <a:t>Door-- 6      </a:t>
            </a:r>
            <a:r>
              <a:rPr lang="en-US" sz="2800" b="1" dirty="0"/>
              <a:t>9</a:t>
            </a:r>
            <a:br>
              <a:rPr lang="en-US" sz="2800" b="1" dirty="0"/>
            </a:br>
            <a:r>
              <a:rPr lang="en-US" sz="2800" b="1" dirty="0">
                <a:solidFill>
                  <a:srgbClr val="0099FF"/>
                </a:solidFill>
              </a:rPr>
              <a:t>Door-- 7    </a:t>
            </a:r>
            <a:r>
              <a:rPr lang="en-US" sz="2800" b="1" dirty="0"/>
              <a:t>18</a:t>
            </a:r>
          </a:p>
          <a:p>
            <a:r>
              <a:rPr lang="en-US" sz="2800" b="1" dirty="0">
                <a:solidFill>
                  <a:srgbClr val="0099FF"/>
                </a:solidFill>
              </a:rPr>
              <a:t>Door-- 8      </a:t>
            </a:r>
            <a:r>
              <a:rPr lang="en-US" sz="2800" b="1" dirty="0"/>
              <a:t>6</a:t>
            </a:r>
          </a:p>
        </p:txBody>
      </p:sp>
      <p:sp>
        <p:nvSpPr>
          <p:cNvPr id="9" name="TextBox 8">
            <a:extLst>
              <a:ext uri="{FF2B5EF4-FFF2-40B4-BE49-F238E27FC236}">
                <a16:creationId xmlns:a16="http://schemas.microsoft.com/office/drawing/2014/main" id="{49D74864-8801-4B67-9B11-AE2343D85A39}"/>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2</a:t>
            </a:r>
            <a:br>
              <a:rPr lang="en-US" sz="4800" b="1" dirty="0"/>
            </a:br>
            <a:r>
              <a:rPr lang="en-US" sz="4800" b="1" u="sng" dirty="0"/>
              <a:t>X  3</a:t>
            </a:r>
          </a:p>
        </p:txBody>
      </p:sp>
    </p:spTree>
    <p:extLst>
      <p:ext uri="{BB962C8B-B14F-4D97-AF65-F5344CB8AC3E}">
        <p14:creationId xmlns:p14="http://schemas.microsoft.com/office/powerpoint/2010/main" val="1077532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7th</a:t>
            </a:r>
            <a:r>
              <a:rPr lang="en-US" sz="3600" b="1" i="1" dirty="0">
                <a:solidFill>
                  <a:srgbClr val="FFFF00"/>
                </a:solidFill>
              </a:rPr>
              <a:t> set of doors</a:t>
            </a:r>
          </a:p>
        </p:txBody>
      </p:sp>
      <p:sp>
        <p:nvSpPr>
          <p:cNvPr id="2" name="Rectangle 1">
            <a:hlinkClick r:id="rId3" action="ppaction://hlinksldjump"/>
            <a:extLst>
              <a:ext uri="{FF2B5EF4-FFF2-40B4-BE49-F238E27FC236}">
                <a16:creationId xmlns:a16="http://schemas.microsoft.com/office/drawing/2014/main" id="{9EDCB4AB-13E7-41B4-ABD9-2F066D4FE056}"/>
              </a:ext>
            </a:extLst>
          </p:cNvPr>
          <p:cNvSpPr/>
          <p:nvPr/>
        </p:nvSpPr>
        <p:spPr>
          <a:xfrm>
            <a:off x="1143000"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5</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518FAEEB-764E-4506-B5AA-7A874EAA9284}"/>
              </a:ext>
            </a:extLst>
          </p:cNvPr>
          <p:cNvSpPr/>
          <p:nvPr/>
        </p:nvSpPr>
        <p:spPr>
          <a:xfrm>
            <a:off x="31242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6</a:t>
            </a:r>
            <a:endParaRPr lang="en-US" sz="5400" b="1" cap="none" spc="0" dirty="0">
              <a:ln w="22225">
                <a:solidFill>
                  <a:schemeClr val="accent2"/>
                </a:solidFill>
                <a:prstDash val="solid"/>
              </a:ln>
              <a:solidFill>
                <a:srgbClr val="FFFF00"/>
              </a:solidFill>
              <a:effectLst/>
            </a:endParaRPr>
          </a:p>
        </p:txBody>
      </p:sp>
      <p:sp>
        <p:nvSpPr>
          <p:cNvPr id="7" name="Rectangle 6">
            <a:hlinkClick r:id="rId3" action="ppaction://hlinksldjump"/>
            <a:extLst>
              <a:ext uri="{FF2B5EF4-FFF2-40B4-BE49-F238E27FC236}">
                <a16:creationId xmlns:a16="http://schemas.microsoft.com/office/drawing/2014/main" id="{44BAC265-0146-4BF9-ADB0-BE006048D931}"/>
              </a:ext>
            </a:extLst>
          </p:cNvPr>
          <p:cNvSpPr/>
          <p:nvPr/>
        </p:nvSpPr>
        <p:spPr>
          <a:xfrm>
            <a:off x="51054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7</a:t>
            </a:r>
            <a:endParaRPr lang="en-US" sz="5400" b="1" cap="none" spc="0" dirty="0">
              <a:ln w="22225">
                <a:solidFill>
                  <a:schemeClr val="accent2"/>
                </a:solidFill>
                <a:prstDash val="solid"/>
              </a:ln>
              <a:solidFill>
                <a:srgbClr val="FFFF00"/>
              </a:solidFill>
              <a:effectLst/>
            </a:endParaRPr>
          </a:p>
        </p:txBody>
      </p:sp>
      <p:sp>
        <p:nvSpPr>
          <p:cNvPr id="11" name="Rectangle 10">
            <a:hlinkClick r:id="rId5" action="ppaction://hlinksldjump"/>
            <a:extLst>
              <a:ext uri="{FF2B5EF4-FFF2-40B4-BE49-F238E27FC236}">
                <a16:creationId xmlns:a16="http://schemas.microsoft.com/office/drawing/2014/main" id="{E4E3B5F6-05C5-4EC2-99BC-5F60DD70A6F6}"/>
              </a:ext>
            </a:extLst>
          </p:cNvPr>
          <p:cNvSpPr/>
          <p:nvPr/>
        </p:nvSpPr>
        <p:spPr>
          <a:xfrm>
            <a:off x="7074159"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8</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633527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67F93-2C3E-4A81-9A4C-EBCD74FE00E3}"/>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B1C34B88-1288-478C-8DE8-42CB07FB3D35}"/>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2</a:t>
            </a:r>
            <a:br>
              <a:rPr lang="en-US" sz="5400" b="1" dirty="0"/>
            </a:br>
            <a:r>
              <a:rPr lang="en-US" sz="5400" b="1" u="sng" dirty="0"/>
              <a:t>x  3</a:t>
            </a:r>
          </a:p>
          <a:p>
            <a:r>
              <a:rPr lang="en-US" sz="5400" b="1" dirty="0"/>
              <a:t>    6</a:t>
            </a:r>
          </a:p>
        </p:txBody>
      </p:sp>
      <p:sp>
        <p:nvSpPr>
          <p:cNvPr id="5" name="TextBox 4">
            <a:extLst>
              <a:ext uri="{FF2B5EF4-FFF2-40B4-BE49-F238E27FC236}">
                <a16:creationId xmlns:a16="http://schemas.microsoft.com/office/drawing/2014/main" id="{AD7BD959-0AD1-43D1-9A79-BE23C10DC000}"/>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7</a:t>
            </a:r>
          </a:p>
        </p:txBody>
      </p:sp>
    </p:spTree>
    <p:extLst>
      <p:ext uri="{BB962C8B-B14F-4D97-AF65-F5344CB8AC3E}">
        <p14:creationId xmlns:p14="http://schemas.microsoft.com/office/powerpoint/2010/main" val="2471723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- 8</a:t>
            </a:r>
          </a:p>
        </p:txBody>
      </p:sp>
      <p:sp>
        <p:nvSpPr>
          <p:cNvPr id="3" name="Oval 2">
            <a:hlinkClick r:id="rId3"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4D80FDC-93C5-402A-BFE7-917291F2B29C}"/>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232FA3C-2C84-45A8-89C7-9CFF29208F67}"/>
              </a:ext>
            </a:extLst>
          </p:cNvPr>
          <p:cNvSpPr txBox="1"/>
          <p:nvPr/>
        </p:nvSpPr>
        <p:spPr>
          <a:xfrm>
            <a:off x="1958651" y="980245"/>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Door-- 5    </a:t>
            </a:r>
            <a:r>
              <a:rPr lang="en-US" sz="2800" b="1" dirty="0"/>
              <a:t>12</a:t>
            </a:r>
          </a:p>
          <a:p>
            <a:r>
              <a:rPr lang="en-US" sz="2800" b="1" dirty="0">
                <a:solidFill>
                  <a:srgbClr val="0099FF"/>
                </a:solidFill>
              </a:rPr>
              <a:t>Door-- 6    </a:t>
            </a:r>
            <a:r>
              <a:rPr lang="en-US" sz="2800" b="1" dirty="0"/>
              <a:t>15</a:t>
            </a:r>
            <a:br>
              <a:rPr lang="en-US" sz="2800" b="1" dirty="0"/>
            </a:br>
            <a:r>
              <a:rPr lang="en-US" sz="2800" b="1" dirty="0">
                <a:solidFill>
                  <a:srgbClr val="0099FF"/>
                </a:solidFill>
              </a:rPr>
              <a:t>Door-- 7    </a:t>
            </a:r>
            <a:r>
              <a:rPr lang="en-US" sz="2800" b="1" dirty="0"/>
              <a:t>18</a:t>
            </a:r>
          </a:p>
          <a:p>
            <a:r>
              <a:rPr lang="en-US" sz="2800" b="1" dirty="0">
                <a:solidFill>
                  <a:srgbClr val="0099FF"/>
                </a:solidFill>
              </a:rPr>
              <a:t>Door-- 8    </a:t>
            </a:r>
            <a:r>
              <a:rPr lang="en-US" sz="2800" b="1" dirty="0"/>
              <a:t>21</a:t>
            </a:r>
          </a:p>
        </p:txBody>
      </p:sp>
      <p:sp>
        <p:nvSpPr>
          <p:cNvPr id="9" name="TextBox 8">
            <a:extLst>
              <a:ext uri="{FF2B5EF4-FFF2-40B4-BE49-F238E27FC236}">
                <a16:creationId xmlns:a16="http://schemas.microsoft.com/office/drawing/2014/main" id="{25A6F8F8-8189-4E0D-BA2F-A88CFB8DD23A}"/>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4</a:t>
            </a:r>
            <a:br>
              <a:rPr lang="en-US" sz="4800" b="1" dirty="0"/>
            </a:br>
            <a:r>
              <a:rPr lang="en-US" sz="4800" b="1" u="sng" dirty="0"/>
              <a:t>X 3</a:t>
            </a:r>
          </a:p>
        </p:txBody>
      </p:sp>
    </p:spTree>
    <p:extLst>
      <p:ext uri="{BB962C8B-B14F-4D97-AF65-F5344CB8AC3E}">
        <p14:creationId xmlns:p14="http://schemas.microsoft.com/office/powerpoint/2010/main" val="2011078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8th</a:t>
            </a:r>
            <a:r>
              <a:rPr lang="en-US" sz="3600" b="1" i="1" dirty="0">
                <a:solidFill>
                  <a:srgbClr val="FFFF00"/>
                </a:solidFill>
              </a:rPr>
              <a:t> set of doors</a:t>
            </a:r>
          </a:p>
        </p:txBody>
      </p:sp>
      <p:sp>
        <p:nvSpPr>
          <p:cNvPr id="4" name="Rectangle 3">
            <a:hlinkClick r:id="rId3" action="ppaction://hlinksldjump"/>
            <a:extLst>
              <a:ext uri="{FF2B5EF4-FFF2-40B4-BE49-F238E27FC236}">
                <a16:creationId xmlns:a16="http://schemas.microsoft.com/office/drawing/2014/main" id="{DE1D8079-5AEF-4D7E-95BC-6B9F314BF2E7}"/>
              </a:ext>
            </a:extLst>
          </p:cNvPr>
          <p:cNvSpPr/>
          <p:nvPr/>
        </p:nvSpPr>
        <p:spPr>
          <a:xfrm>
            <a:off x="11430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5</a:t>
            </a:r>
            <a:endParaRPr lang="en-US" sz="5400" b="1" cap="none" spc="0" dirty="0">
              <a:ln w="22225">
                <a:solidFill>
                  <a:schemeClr val="accent2"/>
                </a:solidFill>
                <a:prstDash val="solid"/>
              </a:ln>
              <a:solidFill>
                <a:srgbClr val="FFFF00"/>
              </a:solidFill>
              <a:effectLst/>
            </a:endParaRPr>
          </a:p>
        </p:txBody>
      </p:sp>
      <p:sp>
        <p:nvSpPr>
          <p:cNvPr id="5" name="Rectangle 4">
            <a:hlinkClick r:id="rId5" action="ppaction://hlinksldjump"/>
            <a:extLst>
              <a:ext uri="{FF2B5EF4-FFF2-40B4-BE49-F238E27FC236}">
                <a16:creationId xmlns:a16="http://schemas.microsoft.com/office/drawing/2014/main" id="{BDC2D379-F083-4113-9534-01629C568E92}"/>
              </a:ext>
            </a:extLst>
          </p:cNvPr>
          <p:cNvSpPr/>
          <p:nvPr/>
        </p:nvSpPr>
        <p:spPr>
          <a:xfrm>
            <a:off x="3048000" y="798731"/>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6" action="ppaction://hlinksldjump">
                  <a:extLst>
                    <a:ext uri="{A12FA001-AC4F-418D-AE19-62706E023703}">
                      <ahyp:hlinkClr xmlns:ahyp="http://schemas.microsoft.com/office/drawing/2018/hyperlinkcolor" val="tx"/>
                    </a:ext>
                  </a:extLst>
                </a:hlinkClick>
              </a:rPr>
              <a:t>6</a:t>
            </a:r>
            <a:endParaRPr lang="en-US" sz="5400" b="1" dirty="0">
              <a:ln w="22225">
                <a:solidFill>
                  <a:schemeClr val="accent2"/>
                </a:solidFill>
                <a:prstDash val="solid"/>
              </a:ln>
              <a:solidFill>
                <a:srgbClr val="FFFF00"/>
              </a:solidFill>
            </a:endParaRPr>
          </a:p>
        </p:txBody>
      </p:sp>
      <p:sp>
        <p:nvSpPr>
          <p:cNvPr id="8" name="Rectangle 7">
            <a:hlinkClick r:id="rId7" action="ppaction://hlinksldjump"/>
            <a:extLst>
              <a:ext uri="{FF2B5EF4-FFF2-40B4-BE49-F238E27FC236}">
                <a16:creationId xmlns:a16="http://schemas.microsoft.com/office/drawing/2014/main" id="{BE1E39B1-54E5-4C5F-851E-7D69CE654A32}"/>
              </a:ext>
            </a:extLst>
          </p:cNvPr>
          <p:cNvSpPr/>
          <p:nvPr/>
        </p:nvSpPr>
        <p:spPr>
          <a:xfrm>
            <a:off x="5181600" y="880188"/>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7</a:t>
            </a:r>
            <a:endParaRPr lang="en-US" sz="5400" b="1" cap="none" spc="0" dirty="0">
              <a:ln w="22225">
                <a:solidFill>
                  <a:schemeClr val="accent2"/>
                </a:solidFill>
                <a:prstDash val="solid"/>
              </a:ln>
              <a:solidFill>
                <a:srgbClr val="FFFF00"/>
              </a:solidFill>
              <a:effectLst/>
            </a:endParaRPr>
          </a:p>
        </p:txBody>
      </p:sp>
      <p:sp>
        <p:nvSpPr>
          <p:cNvPr id="9" name="Rectangle 8">
            <a:hlinkClick r:id="rId5" action="ppaction://hlinksldjump"/>
            <a:extLst>
              <a:ext uri="{FF2B5EF4-FFF2-40B4-BE49-F238E27FC236}">
                <a16:creationId xmlns:a16="http://schemas.microsoft.com/office/drawing/2014/main" id="{F494496E-9606-4488-A365-CB6BD51EBE47}"/>
              </a:ext>
            </a:extLst>
          </p:cNvPr>
          <p:cNvSpPr/>
          <p:nvPr/>
        </p:nvSpPr>
        <p:spPr>
          <a:xfrm>
            <a:off x="7086600" y="880188"/>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8</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278736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3C37D-294C-406B-96D7-DB99E88B5DA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1A9CDE88-D012-4B6F-AD0F-FA867CE54BD2}"/>
              </a:ext>
            </a:extLst>
          </p:cNvPr>
          <p:cNvSpPr txBox="1"/>
          <p:nvPr/>
        </p:nvSpPr>
        <p:spPr>
          <a:xfrm>
            <a:off x="1600200" y="1143000"/>
            <a:ext cx="4648200" cy="3416320"/>
          </a:xfrm>
          <a:prstGeom prst="rect">
            <a:avLst/>
          </a:prstGeom>
          <a:noFill/>
        </p:spPr>
        <p:txBody>
          <a:bodyPr wrap="square" rtlCol="0">
            <a:spAutoFit/>
          </a:bodyPr>
          <a:lstStyle/>
          <a:p>
            <a:r>
              <a:rPr lang="en-US" sz="5400" b="1" dirty="0"/>
              <a:t>Good Job</a:t>
            </a:r>
          </a:p>
          <a:p>
            <a:r>
              <a:rPr lang="en-US" sz="5400" b="1" dirty="0"/>
              <a:t>    4</a:t>
            </a:r>
            <a:br>
              <a:rPr lang="en-US" sz="5400" b="1" dirty="0"/>
            </a:br>
            <a:r>
              <a:rPr lang="en-US" sz="5400" b="1" u="sng" dirty="0"/>
              <a:t>X  3</a:t>
            </a:r>
          </a:p>
          <a:p>
            <a:r>
              <a:rPr lang="en-US" sz="5400" b="1" dirty="0"/>
              <a:t>  12</a:t>
            </a:r>
          </a:p>
        </p:txBody>
      </p:sp>
      <p:sp>
        <p:nvSpPr>
          <p:cNvPr id="5" name="TextBox 4">
            <a:extLst>
              <a:ext uri="{FF2B5EF4-FFF2-40B4-BE49-F238E27FC236}">
                <a16:creationId xmlns:a16="http://schemas.microsoft.com/office/drawing/2014/main" id="{8BCAEA31-F707-49C5-8995-B490F090DAF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8</a:t>
            </a:r>
          </a:p>
        </p:txBody>
      </p:sp>
    </p:spTree>
    <p:extLst>
      <p:ext uri="{BB962C8B-B14F-4D97-AF65-F5344CB8AC3E}">
        <p14:creationId xmlns:p14="http://schemas.microsoft.com/office/powerpoint/2010/main" val="19910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4</a:t>
            </a:r>
          </a:p>
          <a:p>
            <a:r>
              <a:rPr lang="en-US" sz="2800" b="1" dirty="0">
                <a:solidFill>
                  <a:srgbClr val="0099FF"/>
                </a:solidFill>
              </a:rPr>
              <a:t>Door-- 10    </a:t>
            </a:r>
            <a:r>
              <a:rPr lang="en-US" sz="2800" b="1" dirty="0"/>
              <a:t>3</a:t>
            </a:r>
          </a:p>
          <a:p>
            <a:r>
              <a:rPr lang="en-US" sz="2800" b="1" dirty="0">
                <a:solidFill>
                  <a:srgbClr val="0099FF"/>
                </a:solidFill>
              </a:rPr>
              <a:t>Door-- 11    </a:t>
            </a:r>
            <a:r>
              <a:rPr lang="en-US" sz="2800" b="1" dirty="0"/>
              <a:t>5</a:t>
            </a:r>
          </a:p>
          <a:p>
            <a:r>
              <a:rPr lang="en-US" sz="2800" b="1" dirty="0">
                <a:solidFill>
                  <a:srgbClr val="0099FF"/>
                </a:solidFill>
              </a:rPr>
              <a:t>Door-- 12    </a:t>
            </a:r>
            <a:r>
              <a:rPr lang="en-US" sz="2800" b="1" dirty="0"/>
              <a:t>6</a:t>
            </a:r>
          </a:p>
        </p:txBody>
      </p:sp>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- 9</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629400" y="51816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76BB03F-1F67-4ECB-BF3E-6C6504203CB8}"/>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a:t>
            </a:r>
            <a:br>
              <a:rPr lang="en-US" sz="4800" b="1" dirty="0"/>
            </a:br>
            <a:r>
              <a:rPr lang="en-US" sz="4800" b="1" u="sng" dirty="0"/>
              <a:t>x 3</a:t>
            </a:r>
          </a:p>
        </p:txBody>
      </p:sp>
      <p:sp>
        <p:nvSpPr>
          <p:cNvPr id="13" name="TextBox 12">
            <a:extLst>
              <a:ext uri="{FF2B5EF4-FFF2-40B4-BE49-F238E27FC236}">
                <a16:creationId xmlns:a16="http://schemas.microsoft.com/office/drawing/2014/main" id="{1D72C83A-8345-4ECE-8478-700F67FC9D64}"/>
              </a:ext>
            </a:extLst>
          </p:cNvPr>
          <p:cNvSpPr txBox="1"/>
          <p:nvPr/>
        </p:nvSpPr>
        <p:spPr>
          <a:xfrm>
            <a:off x="5638800" y="4418345"/>
            <a:ext cx="2667000" cy="369332"/>
          </a:xfrm>
          <a:prstGeom prst="rect">
            <a:avLst/>
          </a:prstGeom>
          <a:noFill/>
        </p:spPr>
        <p:txBody>
          <a:bodyPr wrap="square" rtlCol="0">
            <a:spAutoFit/>
          </a:bodyPr>
          <a:lstStyle/>
          <a:p>
            <a:r>
              <a:rPr lang="en-US" b="1" dirty="0"/>
              <a:t>Click below to go to Doors</a:t>
            </a:r>
          </a:p>
        </p:txBody>
      </p:sp>
    </p:spTree>
    <p:extLst>
      <p:ext uri="{BB962C8B-B14F-4D97-AF65-F5344CB8AC3E}">
        <p14:creationId xmlns:p14="http://schemas.microsoft.com/office/powerpoint/2010/main" val="128074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Rectangle 2">
            <a:hlinkClick r:id="rId3" action="ppaction://hlinksldjump"/>
            <a:extLst>
              <a:ext uri="{FF2B5EF4-FFF2-40B4-BE49-F238E27FC236}">
                <a16:creationId xmlns:a16="http://schemas.microsoft.com/office/drawing/2014/main" id="{92714094-B1C8-4CB3-8BCE-188556C4E6BE}"/>
              </a:ext>
            </a:extLst>
          </p:cNvPr>
          <p:cNvSpPr/>
          <p:nvPr/>
        </p:nvSpPr>
        <p:spPr>
          <a:xfrm>
            <a:off x="1253814" y="937727"/>
            <a:ext cx="535724"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4" action="ppaction://hlinksldjump">
                  <a:extLst>
                    <a:ext uri="{A12FA001-AC4F-418D-AE19-62706E023703}">
                      <ahyp:hlinkClr xmlns:ahyp="http://schemas.microsoft.com/office/drawing/2018/hyperlinkcolor" val="tx"/>
                    </a:ext>
                  </a:extLst>
                </a:hlinkClick>
              </a:rPr>
              <a:t>9</a:t>
            </a:r>
            <a:endParaRPr lang="en-US" sz="5400" b="1" dirty="0">
              <a:ln w="22225">
                <a:solidFill>
                  <a:schemeClr val="accent2"/>
                </a:solidFill>
                <a:prstDash val="solid"/>
              </a:ln>
              <a:solidFill>
                <a:srgbClr val="FFFF00"/>
              </a:solidFill>
            </a:endParaRPr>
          </a:p>
        </p:txBody>
      </p:sp>
      <p:sp>
        <p:nvSpPr>
          <p:cNvPr id="4" name="Rectangle 3">
            <a:extLst>
              <a:ext uri="{FF2B5EF4-FFF2-40B4-BE49-F238E27FC236}">
                <a16:creationId xmlns:a16="http://schemas.microsoft.com/office/drawing/2014/main" id="{666C5F4E-7D0D-4B14-8F4F-05D07A634B3F}"/>
              </a:ext>
            </a:extLst>
          </p:cNvPr>
          <p:cNvSpPr/>
          <p:nvPr/>
        </p:nvSpPr>
        <p:spPr>
          <a:xfrm>
            <a:off x="2948672" y="937727"/>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5" action="ppaction://hlinksldjump">
                  <a:extLst>
                    <a:ext uri="{A12FA001-AC4F-418D-AE19-62706E023703}">
                      <ahyp:hlinkClr xmlns:ahyp="http://schemas.microsoft.com/office/drawing/2018/hyperlinkcolor" val="tx"/>
                    </a:ext>
                  </a:extLst>
                </a:hlinkClick>
              </a:rPr>
              <a:t>10</a:t>
            </a:r>
            <a:endParaRPr lang="en-US" sz="5400" b="1" cap="none" spc="0" dirty="0">
              <a:ln w="22225">
                <a:solidFill>
                  <a:schemeClr val="accent2"/>
                </a:solidFill>
                <a:prstDash val="solid"/>
              </a:ln>
              <a:solidFill>
                <a:srgbClr val="FFFF00"/>
              </a:solidFill>
              <a:effectLst/>
            </a:endParaRPr>
          </a:p>
        </p:txBody>
      </p:sp>
      <p:sp>
        <p:nvSpPr>
          <p:cNvPr id="5" name="Rectangle 4">
            <a:hlinkClick r:id="rId3" action="ppaction://hlinksldjump"/>
            <a:extLst>
              <a:ext uri="{FF2B5EF4-FFF2-40B4-BE49-F238E27FC236}">
                <a16:creationId xmlns:a16="http://schemas.microsoft.com/office/drawing/2014/main" id="{D813EC15-4979-4006-935D-A998FE028606}"/>
              </a:ext>
            </a:extLst>
          </p:cNvPr>
          <p:cNvSpPr/>
          <p:nvPr/>
        </p:nvSpPr>
        <p:spPr>
          <a:xfrm>
            <a:off x="5040688" y="866192"/>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11</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A8D10DB8-D0B6-4951-AB50-ED71BC8ADF6C}"/>
              </a:ext>
            </a:extLst>
          </p:cNvPr>
          <p:cNvSpPr/>
          <p:nvPr/>
        </p:nvSpPr>
        <p:spPr>
          <a:xfrm>
            <a:off x="6911072" y="838200"/>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12</a:t>
            </a:r>
            <a:endParaRPr lang="en-US" sz="5400" b="1" cap="none" spc="0" dirty="0">
              <a:ln w="22225">
                <a:solidFill>
                  <a:schemeClr val="accent2"/>
                </a:solidFill>
                <a:prstDash val="solid"/>
              </a:ln>
              <a:solidFill>
                <a:srgbClr val="FFFF00"/>
              </a:solidFill>
              <a:effectLst/>
            </a:endParaRPr>
          </a:p>
        </p:txBody>
      </p:sp>
      <p:sp>
        <p:nvSpPr>
          <p:cNvPr id="7" name="TextBox 6">
            <a:extLst>
              <a:ext uri="{FF2B5EF4-FFF2-40B4-BE49-F238E27FC236}">
                <a16:creationId xmlns:a16="http://schemas.microsoft.com/office/drawing/2014/main" id="{F011DDCC-43AC-45B5-9E29-ED13E1D5BC9E}"/>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9th</a:t>
            </a:r>
            <a:r>
              <a:rPr lang="en-US" sz="3600" b="1" i="1" dirty="0">
                <a:solidFill>
                  <a:srgbClr val="FFFF00"/>
                </a:solidFill>
              </a:rPr>
              <a:t> set of doors</a:t>
            </a:r>
          </a:p>
        </p:txBody>
      </p:sp>
    </p:spTree>
    <p:extLst>
      <p:ext uri="{BB962C8B-B14F-4D97-AF65-F5344CB8AC3E}">
        <p14:creationId xmlns:p14="http://schemas.microsoft.com/office/powerpoint/2010/main" val="3526861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D26CC-64AC-4B2D-9AEB-128FB4863B23}"/>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1 </a:t>
            </a:r>
            <a:br>
              <a:rPr lang="en-US" sz="5400" b="1" dirty="0"/>
            </a:br>
            <a:r>
              <a:rPr lang="en-US" sz="5400" b="1" u="sng" dirty="0"/>
              <a:t>x  3</a:t>
            </a:r>
          </a:p>
          <a:p>
            <a:r>
              <a:rPr lang="en-US" sz="5400" b="1" dirty="0"/>
              <a:t>    3</a:t>
            </a:r>
          </a:p>
        </p:txBody>
      </p:sp>
      <p:sp>
        <p:nvSpPr>
          <p:cNvPr id="3" name="TextBox 2">
            <a:extLst>
              <a:ext uri="{FF2B5EF4-FFF2-40B4-BE49-F238E27FC236}">
                <a16:creationId xmlns:a16="http://schemas.microsoft.com/office/drawing/2014/main" id="{77A07CEA-F90D-4DEB-85FD-B6D2ADCB019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2540DF90-2781-4A2B-AA8C-1A4C2CE31E4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9</a:t>
            </a:r>
          </a:p>
        </p:txBody>
      </p:sp>
    </p:spTree>
    <p:extLst>
      <p:ext uri="{BB962C8B-B14F-4D97-AF65-F5344CB8AC3E}">
        <p14:creationId xmlns:p14="http://schemas.microsoft.com/office/powerpoint/2010/main" val="2937482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- 10</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8C1C6EC-66D9-441A-BD6C-50D39FAA2959}"/>
              </a:ext>
            </a:extLst>
          </p:cNvPr>
          <p:cNvSpPr/>
          <p:nvPr/>
        </p:nvSpPr>
        <p:spPr>
          <a:xfrm>
            <a:off x="1957873" y="990199"/>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7F4945E-E814-4A9F-9846-CE9676D7B170}"/>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7</a:t>
            </a:r>
            <a:br>
              <a:rPr lang="en-US" sz="4800" b="1" dirty="0"/>
            </a:br>
            <a:r>
              <a:rPr lang="en-US" sz="4800" b="1" u="sng" dirty="0"/>
              <a:t>X  3</a:t>
            </a:r>
          </a:p>
        </p:txBody>
      </p:sp>
      <p:sp>
        <p:nvSpPr>
          <p:cNvPr id="10" name="TextBox 9">
            <a:extLst>
              <a:ext uri="{FF2B5EF4-FFF2-40B4-BE49-F238E27FC236}">
                <a16:creationId xmlns:a16="http://schemas.microsoft.com/office/drawing/2014/main" id="{2CCFCD02-02DA-4A80-AA2D-4DD63AECBE8D}"/>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26</a:t>
            </a:r>
          </a:p>
          <a:p>
            <a:r>
              <a:rPr lang="en-US" sz="2800" b="1" dirty="0">
                <a:solidFill>
                  <a:srgbClr val="0099FF"/>
                </a:solidFill>
              </a:rPr>
              <a:t>Door-- 10   </a:t>
            </a:r>
            <a:r>
              <a:rPr lang="en-US" sz="2800" b="1" dirty="0"/>
              <a:t>22</a:t>
            </a:r>
          </a:p>
          <a:p>
            <a:r>
              <a:rPr lang="en-US" sz="2800" b="1" dirty="0">
                <a:solidFill>
                  <a:srgbClr val="0099FF"/>
                </a:solidFill>
              </a:rPr>
              <a:t>Door-- 11   </a:t>
            </a:r>
            <a:r>
              <a:rPr lang="en-US" sz="2800" b="1" dirty="0"/>
              <a:t>21</a:t>
            </a:r>
          </a:p>
          <a:p>
            <a:r>
              <a:rPr lang="en-US" sz="2800" b="1" dirty="0">
                <a:solidFill>
                  <a:srgbClr val="0099FF"/>
                </a:solidFill>
              </a:rPr>
              <a:t>Door-- 12   </a:t>
            </a:r>
            <a:r>
              <a:rPr lang="en-US" sz="2800" b="1" dirty="0"/>
              <a:t>24</a:t>
            </a:r>
          </a:p>
        </p:txBody>
      </p:sp>
    </p:spTree>
    <p:extLst>
      <p:ext uri="{BB962C8B-B14F-4D97-AF65-F5344CB8AC3E}">
        <p14:creationId xmlns:p14="http://schemas.microsoft.com/office/powerpoint/2010/main" val="2606149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4988579" y="842664"/>
            <a:ext cx="8996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4" action="ppaction://hlinksldjump">
                  <a:extLst>
                    <a:ext uri="{A12FA001-AC4F-418D-AE19-62706E023703}">
                      <ahyp:hlinkClr xmlns:ahyp="http://schemas.microsoft.com/office/drawing/2018/hyperlinkcolor" val="tx"/>
                    </a:ext>
                  </a:extLst>
                </a:hlinkClick>
              </a:rPr>
              <a:t>11</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10" name="Rectangle 9">
            <a:hlinkClick r:id="rId5" action="ppaction://hlinksldjump"/>
          </p:cNvPr>
          <p:cNvSpPr/>
          <p:nvPr/>
        </p:nvSpPr>
        <p:spPr>
          <a:xfrm>
            <a:off x="6958686" y="842202"/>
            <a:ext cx="89960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FFFF00"/>
                </a:solidFill>
                <a:effectLst>
                  <a:outerShdw blurRad="76200" dist="50800" dir="5400000" algn="tl" rotWithShape="0">
                    <a:srgbClr val="000000">
                      <a:alpha val="65000"/>
                    </a:srgbClr>
                  </a:outerShdw>
                </a:effectLst>
                <a:hlinkClick r:id="rId6" action="ppaction://hlinksldjump">
                  <a:extLst>
                    <a:ext uri="{A12FA001-AC4F-418D-AE19-62706E023703}">
                      <ahyp:hlinkClr xmlns:ahyp="http://schemas.microsoft.com/office/drawing/2018/hyperlinkcolor" val="tx"/>
                    </a:ext>
                  </a:extLst>
                </a:hlinkClick>
              </a:rPr>
              <a:t>12</a:t>
            </a:r>
            <a:endParaRPr lang="en-US" sz="5400" b="1" cap="none" spc="50" dirty="0">
              <a:ln w="11430"/>
              <a:solidFill>
                <a:srgbClr val="FFFF00"/>
              </a:solidFill>
              <a:effectLst>
                <a:outerShdw blurRad="76200" dist="50800" dir="5400000" algn="tl" rotWithShape="0">
                  <a:srgbClr val="000000">
                    <a:alpha val="65000"/>
                  </a:srgbClr>
                </a:outerShdw>
              </a:effectLst>
            </a:endParaRPr>
          </a:p>
        </p:txBody>
      </p:sp>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4038600" cy="646331"/>
          </a:xfrm>
          <a:prstGeom prst="rect">
            <a:avLst/>
          </a:prstGeom>
          <a:noFill/>
        </p:spPr>
        <p:txBody>
          <a:bodyPr wrap="square" rtlCol="0">
            <a:spAutoFit/>
          </a:bodyPr>
          <a:lstStyle/>
          <a:p>
            <a:pPr algn="l"/>
            <a:r>
              <a:rPr lang="en-US" sz="3600" b="1" i="1" dirty="0">
                <a:solidFill>
                  <a:srgbClr val="FFFF00"/>
                </a:solidFill>
              </a:rPr>
              <a:t>10 </a:t>
            </a:r>
            <a:r>
              <a:rPr lang="en-US" sz="3600" b="1" i="1" dirty="0" err="1">
                <a:solidFill>
                  <a:srgbClr val="FFFF00"/>
                </a:solidFill>
              </a:rPr>
              <a:t>th</a:t>
            </a:r>
            <a:r>
              <a:rPr lang="en-US" sz="3600" b="1" i="1" dirty="0">
                <a:solidFill>
                  <a:srgbClr val="FFFF00"/>
                </a:solidFill>
              </a:rPr>
              <a:t> set of doors</a:t>
            </a:r>
          </a:p>
        </p:txBody>
      </p:sp>
      <p:sp>
        <p:nvSpPr>
          <p:cNvPr id="4" name="Rectangle 3">
            <a:hlinkClick r:id="rId7" action="ppaction://hlinksldjump"/>
            <a:extLst>
              <a:ext uri="{FF2B5EF4-FFF2-40B4-BE49-F238E27FC236}">
                <a16:creationId xmlns:a16="http://schemas.microsoft.com/office/drawing/2014/main" id="{F7607363-E450-4BE3-AC73-9A6320798D3F}"/>
              </a:ext>
            </a:extLst>
          </p:cNvPr>
          <p:cNvSpPr/>
          <p:nvPr/>
        </p:nvSpPr>
        <p:spPr>
          <a:xfrm>
            <a:off x="1196582" y="874859"/>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9</a:t>
            </a:r>
            <a:endParaRPr lang="en-US" sz="5400" b="1" cap="none" spc="0" dirty="0">
              <a:ln w="22225">
                <a:solidFill>
                  <a:schemeClr val="accent2"/>
                </a:solidFill>
                <a:prstDash val="solid"/>
              </a:ln>
              <a:solidFill>
                <a:srgbClr val="FFFF00"/>
              </a:solidFill>
              <a:effectLst/>
            </a:endParaRPr>
          </a:p>
        </p:txBody>
      </p:sp>
      <p:sp>
        <p:nvSpPr>
          <p:cNvPr id="5" name="Rectangle 4">
            <a:hlinkClick r:id="rId7" action="ppaction://hlinksldjump"/>
            <a:extLst>
              <a:ext uri="{FF2B5EF4-FFF2-40B4-BE49-F238E27FC236}">
                <a16:creationId xmlns:a16="http://schemas.microsoft.com/office/drawing/2014/main" id="{411ECF0F-7CD0-4532-ABB5-B332DF177935}"/>
              </a:ext>
            </a:extLst>
          </p:cNvPr>
          <p:cNvSpPr/>
          <p:nvPr/>
        </p:nvSpPr>
        <p:spPr>
          <a:xfrm>
            <a:off x="3028090" y="842202"/>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10</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957703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C62161-D655-449B-AAD3-3798BA62E04A}"/>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CB641950-07E7-4A24-B31F-E60C700D0EEC}"/>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7</a:t>
            </a:r>
            <a:br>
              <a:rPr lang="en-US" sz="5400" b="1" dirty="0"/>
            </a:br>
            <a:r>
              <a:rPr lang="en-US" sz="5400" b="1" dirty="0"/>
              <a:t>  </a:t>
            </a:r>
            <a:r>
              <a:rPr lang="en-US" sz="5400" b="1" u="sng" dirty="0"/>
              <a:t>x  3</a:t>
            </a:r>
          </a:p>
          <a:p>
            <a:r>
              <a:rPr lang="en-US" sz="5400" b="1" dirty="0"/>
              <a:t>   21</a:t>
            </a:r>
          </a:p>
        </p:txBody>
      </p:sp>
      <p:sp>
        <p:nvSpPr>
          <p:cNvPr id="5" name="TextBox 4">
            <a:extLst>
              <a:ext uri="{FF2B5EF4-FFF2-40B4-BE49-F238E27FC236}">
                <a16:creationId xmlns:a16="http://schemas.microsoft.com/office/drawing/2014/main" id="{316C22AA-4B84-4D74-96A0-AE646671065A}"/>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10</a:t>
            </a:r>
          </a:p>
        </p:txBody>
      </p:sp>
    </p:spTree>
    <p:extLst>
      <p:ext uri="{BB962C8B-B14F-4D97-AF65-F5344CB8AC3E}">
        <p14:creationId xmlns:p14="http://schemas.microsoft.com/office/powerpoint/2010/main" val="2858495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- 11</a:t>
            </a:r>
          </a:p>
        </p:txBody>
      </p:sp>
      <p:sp>
        <p:nvSpPr>
          <p:cNvPr id="3" name="Oval 2">
            <a:hlinkClick r:id="rId2"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20FAE84-0DFB-4C08-A94D-3A00A86105CD}"/>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9D74864-8801-4B67-9B11-AE2343D85A39}"/>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11</a:t>
            </a:r>
            <a:br>
              <a:rPr lang="en-US" sz="4800" b="1" dirty="0"/>
            </a:br>
            <a:r>
              <a:rPr lang="en-US" sz="4800" b="1" u="sng" dirty="0"/>
              <a:t>X   3</a:t>
            </a:r>
          </a:p>
        </p:txBody>
      </p:sp>
      <p:sp>
        <p:nvSpPr>
          <p:cNvPr id="10" name="TextBox 9">
            <a:extLst>
              <a:ext uri="{FF2B5EF4-FFF2-40B4-BE49-F238E27FC236}">
                <a16:creationId xmlns:a16="http://schemas.microsoft.com/office/drawing/2014/main" id="{2F3595FE-DFE8-40FB-A868-7EB5022CF881}"/>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34</a:t>
            </a:r>
          </a:p>
          <a:p>
            <a:r>
              <a:rPr lang="en-US" sz="2800" b="1" dirty="0">
                <a:solidFill>
                  <a:srgbClr val="0099FF"/>
                </a:solidFill>
              </a:rPr>
              <a:t>Door-- 10   </a:t>
            </a:r>
            <a:r>
              <a:rPr lang="en-US" sz="2800" b="1" dirty="0"/>
              <a:t>36</a:t>
            </a:r>
          </a:p>
          <a:p>
            <a:r>
              <a:rPr lang="en-US" sz="2800" b="1" dirty="0">
                <a:solidFill>
                  <a:srgbClr val="0099FF"/>
                </a:solidFill>
              </a:rPr>
              <a:t>Door-- 11   </a:t>
            </a:r>
            <a:r>
              <a:rPr lang="en-US" sz="2800" b="1" dirty="0"/>
              <a:t>39</a:t>
            </a:r>
          </a:p>
          <a:p>
            <a:r>
              <a:rPr lang="en-US" sz="2800" b="1" dirty="0">
                <a:solidFill>
                  <a:srgbClr val="0099FF"/>
                </a:solidFill>
              </a:rPr>
              <a:t>Door-- 12   </a:t>
            </a:r>
            <a:r>
              <a:rPr lang="en-US" sz="2800" b="1" dirty="0"/>
              <a:t>33</a:t>
            </a:r>
          </a:p>
        </p:txBody>
      </p:sp>
    </p:spTree>
    <p:extLst>
      <p:ext uri="{BB962C8B-B14F-4D97-AF65-F5344CB8AC3E}">
        <p14:creationId xmlns:p14="http://schemas.microsoft.com/office/powerpoint/2010/main" val="2074515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11 </a:t>
            </a:r>
            <a:r>
              <a:rPr lang="en-US" sz="3600" b="1" i="1" baseline="30000" dirty="0" err="1">
                <a:solidFill>
                  <a:srgbClr val="FFFF00"/>
                </a:solidFill>
              </a:rPr>
              <a:t>th</a:t>
            </a:r>
            <a:r>
              <a:rPr lang="en-US" sz="3600" b="1" i="1" dirty="0">
                <a:solidFill>
                  <a:srgbClr val="FFFF00"/>
                </a:solidFill>
              </a:rPr>
              <a:t> set of doors</a:t>
            </a:r>
          </a:p>
        </p:txBody>
      </p:sp>
      <p:sp>
        <p:nvSpPr>
          <p:cNvPr id="2" name="Rectangle 1">
            <a:hlinkClick r:id="rId3" action="ppaction://hlinksldjump"/>
            <a:extLst>
              <a:ext uri="{FF2B5EF4-FFF2-40B4-BE49-F238E27FC236}">
                <a16:creationId xmlns:a16="http://schemas.microsoft.com/office/drawing/2014/main" id="{9EDCB4AB-13E7-41B4-ABD9-2F066D4FE056}"/>
              </a:ext>
            </a:extLst>
          </p:cNvPr>
          <p:cNvSpPr/>
          <p:nvPr/>
        </p:nvSpPr>
        <p:spPr>
          <a:xfrm>
            <a:off x="1143000" y="906624"/>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9</a:t>
            </a:r>
            <a:endParaRPr lang="en-US" sz="5400" b="1" cap="none" spc="0" dirty="0">
              <a:ln w="22225">
                <a:solidFill>
                  <a:schemeClr val="accent2"/>
                </a:solidFill>
                <a:prstDash val="solid"/>
              </a:ln>
              <a:solidFill>
                <a:srgbClr val="FFFF00"/>
              </a:solidFill>
              <a:effectLst/>
            </a:endParaRPr>
          </a:p>
        </p:txBody>
      </p:sp>
      <p:sp>
        <p:nvSpPr>
          <p:cNvPr id="6" name="Rectangle 5">
            <a:hlinkClick r:id="rId3" action="ppaction://hlinksldjump"/>
            <a:extLst>
              <a:ext uri="{FF2B5EF4-FFF2-40B4-BE49-F238E27FC236}">
                <a16:creationId xmlns:a16="http://schemas.microsoft.com/office/drawing/2014/main" id="{518FAEEB-764E-4506-B5AA-7A874EAA9284}"/>
              </a:ext>
            </a:extLst>
          </p:cNvPr>
          <p:cNvSpPr/>
          <p:nvPr/>
        </p:nvSpPr>
        <p:spPr>
          <a:xfrm>
            <a:off x="2948672" y="914400"/>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10</a:t>
            </a:r>
            <a:endParaRPr lang="en-US" sz="5400" b="1" cap="none" spc="0" dirty="0">
              <a:ln w="22225">
                <a:solidFill>
                  <a:schemeClr val="accent2"/>
                </a:solidFill>
                <a:prstDash val="solid"/>
              </a:ln>
              <a:solidFill>
                <a:srgbClr val="FFFF00"/>
              </a:solidFill>
              <a:effectLst/>
            </a:endParaRPr>
          </a:p>
        </p:txBody>
      </p:sp>
      <p:sp>
        <p:nvSpPr>
          <p:cNvPr id="7" name="Rectangle 6">
            <a:hlinkClick r:id="rId3" action="ppaction://hlinksldjump"/>
            <a:extLst>
              <a:ext uri="{FF2B5EF4-FFF2-40B4-BE49-F238E27FC236}">
                <a16:creationId xmlns:a16="http://schemas.microsoft.com/office/drawing/2014/main" id="{44BAC265-0146-4BF9-ADB0-BE006048D931}"/>
              </a:ext>
            </a:extLst>
          </p:cNvPr>
          <p:cNvSpPr/>
          <p:nvPr/>
        </p:nvSpPr>
        <p:spPr>
          <a:xfrm>
            <a:off x="4929872" y="914400"/>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11</a:t>
            </a:r>
            <a:endParaRPr lang="en-US" sz="5400" b="1" cap="none" spc="0" dirty="0">
              <a:ln w="22225">
                <a:solidFill>
                  <a:schemeClr val="accent2"/>
                </a:solidFill>
                <a:prstDash val="solid"/>
              </a:ln>
              <a:solidFill>
                <a:srgbClr val="FFFF00"/>
              </a:solidFill>
              <a:effectLst/>
            </a:endParaRPr>
          </a:p>
        </p:txBody>
      </p:sp>
      <p:sp>
        <p:nvSpPr>
          <p:cNvPr id="11" name="Rectangle 10">
            <a:hlinkClick r:id="rId5" action="ppaction://hlinksldjump"/>
            <a:extLst>
              <a:ext uri="{FF2B5EF4-FFF2-40B4-BE49-F238E27FC236}">
                <a16:creationId xmlns:a16="http://schemas.microsoft.com/office/drawing/2014/main" id="{E4E3B5F6-05C5-4EC2-99BC-5F60DD70A6F6}"/>
              </a:ext>
            </a:extLst>
          </p:cNvPr>
          <p:cNvSpPr/>
          <p:nvPr/>
        </p:nvSpPr>
        <p:spPr>
          <a:xfrm>
            <a:off x="6898631" y="906624"/>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12</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4168624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467F93-2C3E-4A81-9A4C-EBCD74FE00E3}"/>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B1C34B88-1288-478C-8DE8-42CB07FB3D35}"/>
              </a:ext>
            </a:extLst>
          </p:cNvPr>
          <p:cNvSpPr txBox="1"/>
          <p:nvPr/>
        </p:nvSpPr>
        <p:spPr>
          <a:xfrm>
            <a:off x="1600200" y="1219200"/>
            <a:ext cx="4648200" cy="3416320"/>
          </a:xfrm>
          <a:prstGeom prst="rect">
            <a:avLst/>
          </a:prstGeom>
          <a:noFill/>
        </p:spPr>
        <p:txBody>
          <a:bodyPr wrap="square" rtlCol="0">
            <a:spAutoFit/>
          </a:bodyPr>
          <a:lstStyle/>
          <a:p>
            <a:r>
              <a:rPr lang="en-US" sz="5400" b="1" dirty="0"/>
              <a:t>Good Job</a:t>
            </a:r>
          </a:p>
          <a:p>
            <a:r>
              <a:rPr lang="en-US" sz="5400" b="1" dirty="0"/>
              <a:t>  11</a:t>
            </a:r>
            <a:br>
              <a:rPr lang="en-US" sz="5400" b="1" dirty="0"/>
            </a:br>
            <a:r>
              <a:rPr lang="en-US" sz="5400" b="1" u="sng" dirty="0"/>
              <a:t>x  3</a:t>
            </a:r>
          </a:p>
          <a:p>
            <a:r>
              <a:rPr lang="en-US" sz="5400" b="1" dirty="0"/>
              <a:t>  33</a:t>
            </a:r>
          </a:p>
        </p:txBody>
      </p:sp>
      <p:sp>
        <p:nvSpPr>
          <p:cNvPr id="5" name="TextBox 4">
            <a:extLst>
              <a:ext uri="{FF2B5EF4-FFF2-40B4-BE49-F238E27FC236}">
                <a16:creationId xmlns:a16="http://schemas.microsoft.com/office/drawing/2014/main" id="{AD7BD959-0AD1-43D1-9A79-BE23C10DC000}"/>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11</a:t>
            </a:r>
          </a:p>
        </p:txBody>
      </p:sp>
    </p:spTree>
    <p:extLst>
      <p:ext uri="{BB962C8B-B14F-4D97-AF65-F5344CB8AC3E}">
        <p14:creationId xmlns:p14="http://schemas.microsoft.com/office/powerpoint/2010/main" val="3929118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76200"/>
            <a:ext cx="4724400" cy="923330"/>
          </a:xfrm>
          <a:prstGeom prst="rect">
            <a:avLst/>
          </a:prstGeom>
          <a:noFill/>
        </p:spPr>
        <p:txBody>
          <a:bodyPr wrap="square" rtlCol="0">
            <a:spAutoFit/>
          </a:bodyPr>
          <a:lstStyle/>
          <a:p>
            <a:r>
              <a:rPr lang="en-US" sz="5400" b="1" dirty="0"/>
              <a:t>Question - 12</a:t>
            </a:r>
          </a:p>
        </p:txBody>
      </p:sp>
      <p:sp>
        <p:nvSpPr>
          <p:cNvPr id="3" name="Oval 2">
            <a:hlinkClick r:id="rId3" action="ppaction://hlinksldjump"/>
            <a:extLst>
              <a:ext uri="{FF2B5EF4-FFF2-40B4-BE49-F238E27FC236}">
                <a16:creationId xmlns:a16="http://schemas.microsoft.com/office/drawing/2014/main" id="{24A7937A-A4EF-4ED0-8C7D-854790F03FDD}"/>
              </a:ext>
            </a:extLst>
          </p:cNvPr>
          <p:cNvSpPr/>
          <p:nvPr/>
        </p:nvSpPr>
        <p:spPr>
          <a:xfrm>
            <a:off x="6934200" y="5257800"/>
            <a:ext cx="990600" cy="1066800"/>
          </a:xfrm>
          <a:prstGeom prst="ellipse">
            <a:avLst/>
          </a:prstGeom>
          <a:solidFill>
            <a:srgbClr val="FF0000"/>
          </a:solidFill>
          <a:ln w="76200">
            <a:solidFill>
              <a:schemeClr val="tx1"/>
            </a:solidFill>
          </a:ln>
          <a:scene3d>
            <a:camera prst="orthographicFront"/>
            <a:lightRig rig="threePt" dir="t"/>
          </a:scene3d>
          <a:sp3d>
            <a:bevelT w="50165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61F016A-9360-4D62-950A-65D2AA42C6D1}"/>
              </a:ext>
            </a:extLst>
          </p:cNvPr>
          <p:cNvSpPr txBox="1"/>
          <p:nvPr/>
        </p:nvSpPr>
        <p:spPr>
          <a:xfrm>
            <a:off x="6629400" y="4572000"/>
            <a:ext cx="1981200" cy="707886"/>
          </a:xfrm>
          <a:prstGeom prst="rect">
            <a:avLst/>
          </a:prstGeom>
          <a:noFill/>
        </p:spPr>
        <p:txBody>
          <a:bodyPr wrap="square" rtlCol="0">
            <a:spAutoFit/>
          </a:bodyPr>
          <a:lstStyle/>
          <a:p>
            <a:pPr algn="l"/>
            <a:r>
              <a:rPr lang="en-US" sz="2000" b="1" i="1" dirty="0"/>
              <a:t>Click below to go to doors</a:t>
            </a:r>
          </a:p>
        </p:txBody>
      </p:sp>
      <p:sp>
        <p:nvSpPr>
          <p:cNvPr id="7" name="Rectangle 6">
            <a:extLst>
              <a:ext uri="{FF2B5EF4-FFF2-40B4-BE49-F238E27FC236}">
                <a16:creationId xmlns:a16="http://schemas.microsoft.com/office/drawing/2014/main" id="{D4D80FDC-93C5-402A-BFE7-917291F2B29C}"/>
              </a:ext>
            </a:extLst>
          </p:cNvPr>
          <p:cNvSpPr/>
          <p:nvPr/>
        </p:nvSpPr>
        <p:spPr>
          <a:xfrm>
            <a:off x="1828800" y="914400"/>
            <a:ext cx="5791200" cy="3276600"/>
          </a:xfrm>
          <a:prstGeom prst="rect">
            <a:avLst/>
          </a:prstGeom>
          <a:solidFill>
            <a:srgbClr val="FFFF00"/>
          </a:solidFill>
          <a:ln w="7620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5A6F8F8-8189-4E0D-BA2F-A88CFB8DD23A}"/>
              </a:ext>
            </a:extLst>
          </p:cNvPr>
          <p:cNvSpPr txBox="1"/>
          <p:nvPr/>
        </p:nvSpPr>
        <p:spPr>
          <a:xfrm>
            <a:off x="5410200" y="1295400"/>
            <a:ext cx="2057400" cy="1569660"/>
          </a:xfrm>
          <a:prstGeom prst="rect">
            <a:avLst/>
          </a:prstGeom>
          <a:noFill/>
        </p:spPr>
        <p:txBody>
          <a:bodyPr wrap="square" rtlCol="0">
            <a:spAutoFit/>
          </a:bodyPr>
          <a:lstStyle/>
          <a:p>
            <a:pPr algn="l"/>
            <a:r>
              <a:rPr lang="en-US" sz="4800" b="1" dirty="0"/>
              <a:t> 12</a:t>
            </a:r>
            <a:br>
              <a:rPr lang="en-US" sz="4800" b="1" dirty="0"/>
            </a:br>
            <a:r>
              <a:rPr lang="en-US" sz="4800" b="1" u="sng" dirty="0"/>
              <a:t>X 3</a:t>
            </a:r>
          </a:p>
        </p:txBody>
      </p:sp>
      <p:sp>
        <p:nvSpPr>
          <p:cNvPr id="10" name="TextBox 9">
            <a:extLst>
              <a:ext uri="{FF2B5EF4-FFF2-40B4-BE49-F238E27FC236}">
                <a16:creationId xmlns:a16="http://schemas.microsoft.com/office/drawing/2014/main" id="{FBA1AE0A-CB2F-44EB-9867-6D97AA307747}"/>
              </a:ext>
            </a:extLst>
          </p:cNvPr>
          <p:cNvSpPr txBox="1"/>
          <p:nvPr/>
        </p:nvSpPr>
        <p:spPr>
          <a:xfrm>
            <a:off x="1926771" y="990199"/>
            <a:ext cx="3200400" cy="2246769"/>
          </a:xfrm>
          <a:prstGeom prst="rect">
            <a:avLst/>
          </a:prstGeom>
          <a:noFill/>
        </p:spPr>
        <p:txBody>
          <a:bodyPr wrap="square" rtlCol="0">
            <a:spAutoFit/>
          </a:bodyPr>
          <a:lstStyle/>
          <a:p>
            <a:r>
              <a:rPr lang="en-US" sz="2800" b="1" dirty="0"/>
              <a:t>ANSWERS</a:t>
            </a:r>
          </a:p>
          <a:p>
            <a:r>
              <a:rPr lang="en-US" sz="2800" b="1" dirty="0">
                <a:solidFill>
                  <a:srgbClr val="0099FF"/>
                </a:solidFill>
              </a:rPr>
              <a:t>Door--  9    </a:t>
            </a:r>
            <a:r>
              <a:rPr lang="en-US" sz="2800" b="1" dirty="0"/>
              <a:t>36</a:t>
            </a:r>
          </a:p>
          <a:p>
            <a:r>
              <a:rPr lang="en-US" sz="2800" b="1" dirty="0">
                <a:solidFill>
                  <a:srgbClr val="0099FF"/>
                </a:solidFill>
              </a:rPr>
              <a:t>Door-- 10   </a:t>
            </a:r>
            <a:r>
              <a:rPr lang="en-US" sz="2800" b="1" dirty="0"/>
              <a:t>34</a:t>
            </a:r>
          </a:p>
          <a:p>
            <a:r>
              <a:rPr lang="en-US" sz="2800" b="1" dirty="0">
                <a:solidFill>
                  <a:srgbClr val="0099FF"/>
                </a:solidFill>
              </a:rPr>
              <a:t>Door-- 11   </a:t>
            </a:r>
            <a:r>
              <a:rPr lang="en-US" sz="2800" b="1" dirty="0"/>
              <a:t>37</a:t>
            </a:r>
          </a:p>
          <a:p>
            <a:r>
              <a:rPr lang="en-US" sz="2800" b="1" dirty="0">
                <a:solidFill>
                  <a:srgbClr val="0099FF"/>
                </a:solidFill>
              </a:rPr>
              <a:t>Door-- 12   </a:t>
            </a:r>
            <a:r>
              <a:rPr lang="en-US" sz="2800" b="1" dirty="0"/>
              <a:t>38</a:t>
            </a:r>
          </a:p>
        </p:txBody>
      </p:sp>
    </p:spTree>
    <p:extLst>
      <p:ext uri="{BB962C8B-B14F-4D97-AF65-F5344CB8AC3E}">
        <p14:creationId xmlns:p14="http://schemas.microsoft.com/office/powerpoint/2010/main" val="588505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2B76E-C34B-4808-886E-9386C31AB399}"/>
              </a:ext>
            </a:extLst>
          </p:cNvPr>
          <p:cNvSpPr txBox="1"/>
          <p:nvPr/>
        </p:nvSpPr>
        <p:spPr>
          <a:xfrm>
            <a:off x="3200400" y="152400"/>
            <a:ext cx="3352800" cy="646331"/>
          </a:xfrm>
          <a:prstGeom prst="rect">
            <a:avLst/>
          </a:prstGeom>
          <a:noFill/>
        </p:spPr>
        <p:txBody>
          <a:bodyPr wrap="square" rtlCol="0">
            <a:spAutoFit/>
          </a:bodyPr>
          <a:lstStyle/>
          <a:p>
            <a:pPr algn="l"/>
            <a:r>
              <a:rPr lang="en-US" sz="3600" b="1" i="1" baseline="30000" dirty="0">
                <a:solidFill>
                  <a:srgbClr val="FFFF00"/>
                </a:solidFill>
              </a:rPr>
              <a:t>12 </a:t>
            </a:r>
            <a:r>
              <a:rPr lang="en-US" sz="3600" b="1" i="1" baseline="30000" dirty="0" err="1">
                <a:solidFill>
                  <a:srgbClr val="FFFF00"/>
                </a:solidFill>
              </a:rPr>
              <a:t>th</a:t>
            </a:r>
            <a:r>
              <a:rPr lang="en-US" sz="3600" b="1" i="1" dirty="0">
                <a:solidFill>
                  <a:srgbClr val="FFFF00"/>
                </a:solidFill>
              </a:rPr>
              <a:t> set of doors</a:t>
            </a:r>
          </a:p>
        </p:txBody>
      </p:sp>
      <p:sp>
        <p:nvSpPr>
          <p:cNvPr id="4" name="Rectangle 3">
            <a:hlinkClick r:id="rId3" action="ppaction://hlinksldjump"/>
            <a:extLst>
              <a:ext uri="{FF2B5EF4-FFF2-40B4-BE49-F238E27FC236}">
                <a16:creationId xmlns:a16="http://schemas.microsoft.com/office/drawing/2014/main" id="{DE1D8079-5AEF-4D7E-95BC-6B9F314BF2E7}"/>
              </a:ext>
            </a:extLst>
          </p:cNvPr>
          <p:cNvSpPr/>
          <p:nvPr/>
        </p:nvSpPr>
        <p:spPr>
          <a:xfrm>
            <a:off x="1143000" y="9144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4" action="ppaction://hlinksldjump">
                  <a:extLst>
                    <a:ext uri="{A12FA001-AC4F-418D-AE19-62706E023703}">
                      <ahyp:hlinkClr xmlns:ahyp="http://schemas.microsoft.com/office/drawing/2018/hyperlinkcolor" val="tx"/>
                    </a:ext>
                  </a:extLst>
                </a:hlinkClick>
              </a:rPr>
              <a:t>9</a:t>
            </a:r>
            <a:endParaRPr lang="en-US" sz="5400" b="1" cap="none" spc="0" dirty="0">
              <a:ln w="22225">
                <a:solidFill>
                  <a:schemeClr val="accent2"/>
                </a:solidFill>
                <a:prstDash val="solid"/>
              </a:ln>
              <a:solidFill>
                <a:srgbClr val="FFFF00"/>
              </a:solidFill>
              <a:effectLst/>
            </a:endParaRPr>
          </a:p>
        </p:txBody>
      </p:sp>
      <p:sp>
        <p:nvSpPr>
          <p:cNvPr id="5" name="Rectangle 4">
            <a:hlinkClick r:id="rId5" action="ppaction://hlinksldjump"/>
            <a:extLst>
              <a:ext uri="{FF2B5EF4-FFF2-40B4-BE49-F238E27FC236}">
                <a16:creationId xmlns:a16="http://schemas.microsoft.com/office/drawing/2014/main" id="{BDC2D379-F083-4113-9534-01629C568E92}"/>
              </a:ext>
            </a:extLst>
          </p:cNvPr>
          <p:cNvSpPr/>
          <p:nvPr/>
        </p:nvSpPr>
        <p:spPr>
          <a:xfrm>
            <a:off x="2872472" y="798731"/>
            <a:ext cx="886781"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FFF00"/>
                </a:solidFill>
                <a:hlinkClick r:id="rId6" action="ppaction://hlinksldjump">
                  <a:extLst>
                    <a:ext uri="{A12FA001-AC4F-418D-AE19-62706E023703}">
                      <ahyp:hlinkClr xmlns:ahyp="http://schemas.microsoft.com/office/drawing/2018/hyperlinkcolor" val="tx"/>
                    </a:ext>
                  </a:extLst>
                </a:hlinkClick>
              </a:rPr>
              <a:t>10</a:t>
            </a:r>
            <a:endParaRPr lang="en-US" sz="5400" b="1" dirty="0">
              <a:ln w="22225">
                <a:solidFill>
                  <a:schemeClr val="accent2"/>
                </a:solidFill>
                <a:prstDash val="solid"/>
              </a:ln>
              <a:solidFill>
                <a:srgbClr val="FFFF00"/>
              </a:solidFill>
            </a:endParaRPr>
          </a:p>
        </p:txBody>
      </p:sp>
      <p:sp>
        <p:nvSpPr>
          <p:cNvPr id="8" name="Rectangle 7">
            <a:hlinkClick r:id="rId7" action="ppaction://hlinksldjump"/>
            <a:extLst>
              <a:ext uri="{FF2B5EF4-FFF2-40B4-BE49-F238E27FC236}">
                <a16:creationId xmlns:a16="http://schemas.microsoft.com/office/drawing/2014/main" id="{BE1E39B1-54E5-4C5F-851E-7D69CE654A32}"/>
              </a:ext>
            </a:extLst>
          </p:cNvPr>
          <p:cNvSpPr/>
          <p:nvPr/>
        </p:nvSpPr>
        <p:spPr>
          <a:xfrm>
            <a:off x="5006072" y="880188"/>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11</a:t>
            </a:r>
            <a:endParaRPr lang="en-US" sz="5400" b="1" cap="none" spc="0" dirty="0">
              <a:ln w="22225">
                <a:solidFill>
                  <a:schemeClr val="accent2"/>
                </a:solidFill>
                <a:prstDash val="solid"/>
              </a:ln>
              <a:solidFill>
                <a:srgbClr val="FFFF00"/>
              </a:solidFill>
              <a:effectLst/>
            </a:endParaRPr>
          </a:p>
        </p:txBody>
      </p:sp>
      <p:sp>
        <p:nvSpPr>
          <p:cNvPr id="9" name="Rectangle 8">
            <a:hlinkClick r:id="rId5" action="ppaction://hlinksldjump"/>
            <a:extLst>
              <a:ext uri="{FF2B5EF4-FFF2-40B4-BE49-F238E27FC236}">
                <a16:creationId xmlns:a16="http://schemas.microsoft.com/office/drawing/2014/main" id="{F494496E-9606-4488-A365-CB6BD51EBE47}"/>
              </a:ext>
            </a:extLst>
          </p:cNvPr>
          <p:cNvSpPr/>
          <p:nvPr/>
        </p:nvSpPr>
        <p:spPr>
          <a:xfrm>
            <a:off x="6911072" y="880188"/>
            <a:ext cx="88678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FF00"/>
                </a:solidFill>
                <a:effectLst/>
                <a:hlinkClick r:id="rId6" action="ppaction://hlinksldjump">
                  <a:extLst>
                    <a:ext uri="{A12FA001-AC4F-418D-AE19-62706E023703}">
                      <ahyp:hlinkClr xmlns:ahyp="http://schemas.microsoft.com/office/drawing/2018/hyperlinkcolor" val="tx"/>
                    </a:ext>
                  </a:extLst>
                </a:hlinkClick>
              </a:rPr>
              <a:t>12</a:t>
            </a:r>
            <a:endParaRPr lang="en-US" sz="5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3554066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3C37D-294C-406B-96D7-DB99E88B5DA2}"/>
              </a:ext>
            </a:extLst>
          </p:cNvPr>
          <p:cNvSpPr txBox="1"/>
          <p:nvPr/>
        </p:nvSpPr>
        <p:spPr>
          <a:xfrm>
            <a:off x="2743200" y="4953000"/>
            <a:ext cx="3657600" cy="523220"/>
          </a:xfrm>
          <a:prstGeom prst="rect">
            <a:avLst/>
          </a:prstGeom>
          <a:solidFill>
            <a:srgbClr val="00B050"/>
          </a:solidFill>
          <a:ln>
            <a:solidFill>
              <a:srgbClr val="00B050"/>
            </a:solidFill>
          </a:ln>
          <a:scene3d>
            <a:camera prst="orthographicFront"/>
            <a:lightRig rig="threePt" dir="t"/>
          </a:scene3d>
          <a:sp3d>
            <a:bevelT w="635000" h="635000"/>
          </a:sp3d>
        </p:spPr>
        <p:txBody>
          <a:bodyPr wrap="square" rtlCol="0">
            <a:spAutoFit/>
          </a:bodyPr>
          <a:lstStyle/>
          <a:p>
            <a:pPr algn="l"/>
            <a:r>
              <a:rPr lang="en-US" sz="2800" b="1" i="1" dirty="0"/>
              <a:t> Click here to continue</a:t>
            </a:r>
          </a:p>
        </p:txBody>
      </p:sp>
      <p:sp>
        <p:nvSpPr>
          <p:cNvPr id="4" name="TextBox 3">
            <a:extLst>
              <a:ext uri="{FF2B5EF4-FFF2-40B4-BE49-F238E27FC236}">
                <a16:creationId xmlns:a16="http://schemas.microsoft.com/office/drawing/2014/main" id="{1A9CDE88-D012-4B6F-AD0F-FA867CE54BD2}"/>
              </a:ext>
            </a:extLst>
          </p:cNvPr>
          <p:cNvSpPr txBox="1"/>
          <p:nvPr/>
        </p:nvSpPr>
        <p:spPr>
          <a:xfrm>
            <a:off x="1600200" y="1143000"/>
            <a:ext cx="4648200" cy="3416320"/>
          </a:xfrm>
          <a:prstGeom prst="rect">
            <a:avLst/>
          </a:prstGeom>
          <a:noFill/>
        </p:spPr>
        <p:txBody>
          <a:bodyPr wrap="square" rtlCol="0">
            <a:spAutoFit/>
          </a:bodyPr>
          <a:lstStyle/>
          <a:p>
            <a:r>
              <a:rPr lang="en-US" sz="5400" b="1" dirty="0"/>
              <a:t>Good Job</a:t>
            </a:r>
          </a:p>
          <a:p>
            <a:r>
              <a:rPr lang="en-US" sz="5400" b="1" dirty="0"/>
              <a:t>    12</a:t>
            </a:r>
            <a:br>
              <a:rPr lang="en-US" sz="5400" b="1" dirty="0"/>
            </a:br>
            <a:r>
              <a:rPr lang="en-US" sz="5400" b="1" dirty="0"/>
              <a:t> </a:t>
            </a:r>
            <a:r>
              <a:rPr lang="en-US" sz="5400" b="1" u="sng" dirty="0"/>
              <a:t>X  3</a:t>
            </a:r>
          </a:p>
          <a:p>
            <a:r>
              <a:rPr lang="en-US" sz="5400" b="1" dirty="0"/>
              <a:t>   36</a:t>
            </a:r>
          </a:p>
        </p:txBody>
      </p:sp>
      <p:sp>
        <p:nvSpPr>
          <p:cNvPr id="5" name="TextBox 4">
            <a:extLst>
              <a:ext uri="{FF2B5EF4-FFF2-40B4-BE49-F238E27FC236}">
                <a16:creationId xmlns:a16="http://schemas.microsoft.com/office/drawing/2014/main" id="{8BCAEA31-F707-49C5-8995-B490F090DAFE}"/>
              </a:ext>
            </a:extLst>
          </p:cNvPr>
          <p:cNvSpPr txBox="1"/>
          <p:nvPr/>
        </p:nvSpPr>
        <p:spPr>
          <a:xfrm>
            <a:off x="1828800" y="537240"/>
            <a:ext cx="4648200" cy="523220"/>
          </a:xfrm>
          <a:prstGeom prst="rect">
            <a:avLst/>
          </a:prstGeom>
          <a:solidFill>
            <a:srgbClr val="0099FF"/>
          </a:solidFill>
        </p:spPr>
        <p:txBody>
          <a:bodyPr wrap="square" rtlCol="0">
            <a:spAutoFit/>
          </a:bodyPr>
          <a:lstStyle/>
          <a:p>
            <a:pPr algn="l"/>
            <a:r>
              <a:rPr lang="en-US" sz="2800" b="1" i="1" dirty="0"/>
              <a:t>Answer for question 12</a:t>
            </a:r>
          </a:p>
        </p:txBody>
      </p:sp>
    </p:spTree>
    <p:extLst>
      <p:ext uri="{BB962C8B-B14F-4D97-AF65-F5344CB8AC3E}">
        <p14:creationId xmlns:p14="http://schemas.microsoft.com/office/powerpoint/2010/main" val="1821698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D8795C-38B9-4C59-A4F0-E94886F2FE12}"/>
              </a:ext>
            </a:extLst>
          </p:cNvPr>
          <p:cNvSpPr txBox="1"/>
          <p:nvPr/>
        </p:nvSpPr>
        <p:spPr>
          <a:xfrm>
            <a:off x="3048000" y="1828800"/>
            <a:ext cx="4191000" cy="2308324"/>
          </a:xfrm>
          <a:prstGeom prst="rect">
            <a:avLst/>
          </a:prstGeom>
          <a:solidFill>
            <a:srgbClr val="00B0F0"/>
          </a:solidFill>
          <a:scene3d>
            <a:camera prst="orthographicFront"/>
            <a:lightRig rig="threePt" dir="t"/>
          </a:scene3d>
          <a:sp3d>
            <a:bevelT w="635000" h="635000"/>
          </a:sp3d>
        </p:spPr>
        <p:txBody>
          <a:bodyPr wrap="square" rtlCol="0">
            <a:spAutoFit/>
          </a:bodyPr>
          <a:lstStyle/>
          <a:p>
            <a:pPr algn="l"/>
            <a:r>
              <a:rPr lang="en-US" sz="7200" b="1" i="1" dirty="0"/>
              <a:t>    The</a:t>
            </a:r>
          </a:p>
          <a:p>
            <a:pPr algn="l"/>
            <a:r>
              <a:rPr lang="en-US" sz="7200" b="1" i="1" dirty="0"/>
              <a:t>        End</a:t>
            </a:r>
          </a:p>
        </p:txBody>
      </p:sp>
    </p:spTree>
    <p:extLst>
      <p:ext uri="{BB962C8B-B14F-4D97-AF65-F5344CB8AC3E}">
        <p14:creationId xmlns:p14="http://schemas.microsoft.com/office/powerpoint/2010/main" val="1846088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855</TotalTime>
  <Words>751</Words>
  <Application>Microsoft Office PowerPoint</Application>
  <PresentationFormat>On-screen Show (4:3)</PresentationFormat>
  <Paragraphs>217</Paragraphs>
  <Slides>39</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Willoughby-Eastlake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Willoughby-Eastlake Schools</dc:creator>
  <cp:lastModifiedBy>Dan Hoffman</cp:lastModifiedBy>
  <cp:revision>180</cp:revision>
  <dcterms:created xsi:type="dcterms:W3CDTF">2017-02-08T17:23:45Z</dcterms:created>
  <dcterms:modified xsi:type="dcterms:W3CDTF">2021-09-27T13:17:13Z</dcterms:modified>
</cp:coreProperties>
</file>