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1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8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slide" Target="slide11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12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4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77EF-8E71-4382-B8A1-F801E9514B9B}"/>
              </a:ext>
            </a:extLst>
          </p:cNvPr>
          <p:cNvSpPr txBox="1"/>
          <p:nvPr/>
        </p:nvSpPr>
        <p:spPr>
          <a:xfrm>
            <a:off x="1752600" y="5562600"/>
            <a:ext cx="6096000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</a:rPr>
              <a:t>  Math Multiplication by 4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30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24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</a:t>
            </a:r>
            <a:br>
              <a:rPr lang="en-US" sz="4800" b="1" dirty="0"/>
            </a:br>
            <a:r>
              <a:rPr lang="en-US" sz="4800" b="1" u="sng" dirty="0"/>
              <a:t>X 4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</a:t>
            </a:r>
            <a:br>
              <a:rPr lang="en-US" sz="5400" b="1" dirty="0"/>
            </a:br>
            <a:r>
              <a:rPr lang="en-US" sz="5400" b="1" u="sng" dirty="0"/>
              <a:t>x 4</a:t>
            </a:r>
          </a:p>
          <a:p>
            <a:r>
              <a:rPr lang="en-US" sz="5400" b="1" dirty="0"/>
              <a:t>  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20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64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35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8</a:t>
            </a:r>
            <a:br>
              <a:rPr lang="en-US" sz="4800" b="1" dirty="0"/>
            </a:br>
            <a:r>
              <a:rPr lang="en-US" sz="4800" b="1" u="sng" dirty="0"/>
              <a:t>x 4</a:t>
            </a:r>
          </a:p>
          <a:p>
            <a:pPr algn="l"/>
            <a:endParaRPr lang="en-US" sz="4800" b="1" u="sng" dirty="0"/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8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4</a:t>
            </a:r>
          </a:p>
          <a:p>
            <a:r>
              <a:rPr lang="en-US" sz="5400" b="1" dirty="0"/>
              <a:t> 32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 </a:t>
            </a:r>
            <a:r>
              <a:rPr lang="en-US" sz="2800" b="1" dirty="0"/>
              <a:t>64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30 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36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x 4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4</a:t>
            </a:r>
          </a:p>
          <a:p>
            <a:r>
              <a:rPr lang="en-US" sz="5400" b="1" dirty="0"/>
              <a:t> 36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44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3</a:t>
            </a:r>
            <a:br>
              <a:rPr lang="en-US" sz="4800" b="1" dirty="0"/>
            </a:br>
            <a:r>
              <a:rPr lang="en-US" sz="4800" b="1" u="sng" dirty="0"/>
              <a:t>X   4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3</a:t>
            </a:r>
            <a:br>
              <a:rPr lang="en-US" sz="5400" b="1" dirty="0"/>
            </a:br>
            <a:r>
              <a:rPr lang="en-US" sz="5400" b="1" u="sng" dirty="0"/>
              <a:t>X   4</a:t>
            </a:r>
          </a:p>
          <a:p>
            <a:r>
              <a:rPr lang="en-US" sz="5400" b="1" dirty="0"/>
              <a:t>   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20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28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 </a:t>
            </a:r>
            <a:br>
              <a:rPr lang="en-US" sz="5400" b="1" dirty="0"/>
            </a:br>
            <a:r>
              <a:rPr lang="en-US" sz="5400" b="1" u="sng" dirty="0"/>
              <a:t>x  4</a:t>
            </a:r>
          </a:p>
          <a:p>
            <a:r>
              <a:rPr lang="en-US" sz="5400" b="1" dirty="0"/>
              <a:t>  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44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28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48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10</a:t>
            </a:r>
            <a:br>
              <a:rPr lang="en-US" sz="4800" b="1" dirty="0"/>
            </a:br>
            <a:r>
              <a:rPr lang="en-US" sz="4800" b="1" u="sng" dirty="0"/>
              <a:t>X  4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10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4</a:t>
            </a:r>
          </a:p>
          <a:p>
            <a:r>
              <a:rPr lang="en-US" sz="5400" b="1" dirty="0"/>
              <a:t>   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16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34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  </a:t>
            </a:r>
            <a:r>
              <a:rPr lang="en-US" sz="2800" b="1" dirty="0"/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2</a:t>
            </a:r>
            <a:br>
              <a:rPr lang="en-US" sz="4800" b="1" dirty="0"/>
            </a:br>
            <a:r>
              <a:rPr lang="en-US" sz="4800" b="1" u="sng" dirty="0"/>
              <a:t>X  4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2</a:t>
            </a:r>
            <a:br>
              <a:rPr lang="en-US" sz="5400" b="1" dirty="0"/>
            </a:br>
            <a:r>
              <a:rPr lang="en-US" sz="5400" b="1" u="sng" dirty="0"/>
              <a:t>x  4</a:t>
            </a:r>
          </a:p>
          <a:p>
            <a:r>
              <a:rPr lang="en-US" sz="5400" b="1" dirty="0"/>
              <a:t>    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16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36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24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4</a:t>
            </a:r>
            <a:br>
              <a:rPr lang="en-US" sz="4800" b="1" dirty="0"/>
            </a:br>
            <a:r>
              <a:rPr lang="en-US" sz="4800" b="1" u="sng" dirty="0"/>
              <a:t>X 4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4</a:t>
            </a:r>
            <a:br>
              <a:rPr lang="en-US" sz="5400" b="1" dirty="0"/>
            </a:br>
            <a:r>
              <a:rPr lang="en-US" sz="5400" b="1" u="sng" dirty="0"/>
              <a:t>X  4</a:t>
            </a:r>
          </a:p>
          <a:p>
            <a:r>
              <a:rPr lang="en-US" sz="5400" b="1" dirty="0"/>
              <a:t>  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 </a:t>
            </a:r>
            <a:r>
              <a:rPr lang="en-US" sz="2800" b="1" dirty="0"/>
              <a:t>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48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44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</a:t>
            </a:r>
            <a:br>
              <a:rPr lang="en-US" sz="4800" b="1" dirty="0"/>
            </a:br>
            <a:r>
              <a:rPr lang="en-US" sz="4800" b="1" u="sng" dirty="0"/>
              <a:t>x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2807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2948672" y="9377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040688" y="8661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6911072" y="8382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9th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352686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 </a:t>
            </a:r>
            <a:br>
              <a:rPr lang="en-US" sz="5400" b="1" dirty="0"/>
            </a:br>
            <a:r>
              <a:rPr lang="en-US" sz="5400" b="1" u="sng" dirty="0"/>
              <a:t>x  4</a:t>
            </a:r>
          </a:p>
          <a:p>
            <a:r>
              <a:rPr lang="en-US" sz="5400" b="1" dirty="0"/>
              <a:t>   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9</a:t>
            </a:r>
          </a:p>
        </p:txBody>
      </p:sp>
    </p:spTree>
    <p:extLst>
      <p:ext uri="{BB962C8B-B14F-4D97-AF65-F5344CB8AC3E}">
        <p14:creationId xmlns:p14="http://schemas.microsoft.com/office/powerpoint/2010/main" val="2937482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7</a:t>
            </a:r>
            <a:br>
              <a:rPr lang="en-US" sz="4800" b="1" dirty="0"/>
            </a:br>
            <a:r>
              <a:rPr lang="en-US" sz="4800" b="1" u="sng" dirty="0"/>
              <a:t>X 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FCD02-02DA-4A80-AA2D-4DD63AECBE8D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16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60614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8579" y="84266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958686" y="84220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10 </a:t>
            </a:r>
            <a:r>
              <a:rPr lang="en-US" sz="3600" b="1" i="1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028090" y="8422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77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7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4</a:t>
            </a:r>
          </a:p>
          <a:p>
            <a:r>
              <a:rPr lang="en-US" sz="5400" b="1" dirty="0"/>
              <a:t>   28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10</a:t>
            </a:r>
          </a:p>
        </p:txBody>
      </p:sp>
    </p:spTree>
    <p:extLst>
      <p:ext uri="{BB962C8B-B14F-4D97-AF65-F5344CB8AC3E}">
        <p14:creationId xmlns:p14="http://schemas.microsoft.com/office/powerpoint/2010/main" val="285849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- 11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11</a:t>
            </a:r>
            <a:br>
              <a:rPr lang="en-US" sz="4800" b="1" dirty="0"/>
            </a:br>
            <a:r>
              <a:rPr lang="en-US" sz="4800" b="1" u="sng" dirty="0"/>
              <a:t>X 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595FE-DFE8-40FB-A868-7EB5022CF881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36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48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074515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11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29486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49298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6898631" y="90662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862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11</a:t>
            </a:r>
            <a:br>
              <a:rPr lang="en-US" sz="5400" b="1" dirty="0"/>
            </a:br>
            <a:r>
              <a:rPr lang="en-US" sz="5400" b="1" u="sng" dirty="0"/>
              <a:t>x  4</a:t>
            </a:r>
          </a:p>
          <a:p>
            <a:r>
              <a:rPr lang="en-US" sz="5400" b="1" dirty="0"/>
              <a:t>  44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11</a:t>
            </a:r>
          </a:p>
        </p:txBody>
      </p:sp>
    </p:spTree>
    <p:extLst>
      <p:ext uri="{BB962C8B-B14F-4D97-AF65-F5344CB8AC3E}">
        <p14:creationId xmlns:p14="http://schemas.microsoft.com/office/powerpoint/2010/main" val="3929118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- 12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12</a:t>
            </a:r>
            <a:br>
              <a:rPr lang="en-US" sz="4800" b="1" dirty="0"/>
            </a:br>
            <a:r>
              <a:rPr lang="en-US" sz="4800" b="1" u="sng" dirty="0"/>
              <a:t>X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1AE0A-CB2F-44EB-9867-6D97AA30774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48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44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32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588505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12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2872472" y="79873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006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6911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06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12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 4</a:t>
            </a:r>
          </a:p>
          <a:p>
            <a:r>
              <a:rPr lang="en-US" sz="5400" b="1" dirty="0"/>
              <a:t>   48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12</a:t>
            </a:r>
          </a:p>
        </p:txBody>
      </p:sp>
    </p:spTree>
    <p:extLst>
      <p:ext uri="{BB962C8B-B14F-4D97-AF65-F5344CB8AC3E}">
        <p14:creationId xmlns:p14="http://schemas.microsoft.com/office/powerpoint/2010/main" val="182169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184608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740</Words>
  <Application>Microsoft Office PowerPoint</Application>
  <PresentationFormat>On-screen Show (4:3)</PresentationFormat>
  <Paragraphs>217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130</cp:revision>
  <dcterms:created xsi:type="dcterms:W3CDTF">2017-02-08T17:23:45Z</dcterms:created>
  <dcterms:modified xsi:type="dcterms:W3CDTF">2021-09-27T13:18:27Z</dcterms:modified>
</cp:coreProperties>
</file>