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81" r:id="rId2"/>
    <p:sldId id="282" r:id="rId3"/>
    <p:sldId id="256" r:id="rId4"/>
    <p:sldId id="267" r:id="rId5"/>
    <p:sldId id="268" r:id="rId6"/>
    <p:sldId id="271" r:id="rId7"/>
    <p:sldId id="272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5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2C6BB-9AA6-4D69-9C2D-55134012D3F9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DE9A0-D706-46E4-B6F1-9C00D9791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6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0DE9A0-D706-46E4-B6F1-9C00D9791E9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21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0DE9A0-D706-46E4-B6F1-9C00D9791E9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10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18.xml"/><Relationship Id="rId4" Type="http://schemas.openxmlformats.org/officeDocument/2006/relationships/slide" Target="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openxmlformats.org/officeDocument/2006/relationships/slide" Target="slide11.xml"/><Relationship Id="rId4" Type="http://schemas.openxmlformats.org/officeDocument/2006/relationships/slide" Target="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4.xml"/><Relationship Id="rId5" Type="http://schemas.openxmlformats.org/officeDocument/2006/relationships/slide" Target="slide12.xml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29.xml"/><Relationship Id="rId4" Type="http://schemas.openxmlformats.org/officeDocument/2006/relationships/slide" Target="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0.xml"/><Relationship Id="rId5" Type="http://schemas.openxmlformats.org/officeDocument/2006/relationships/slide" Target="slide8.xml"/><Relationship Id="rId4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5.xml"/><Relationship Id="rId5" Type="http://schemas.openxmlformats.org/officeDocument/2006/relationships/slide" Target="slide11.xml"/><Relationship Id="rId4" Type="http://schemas.openxmlformats.org/officeDocument/2006/relationships/slide" Target="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6.xml"/><Relationship Id="rId5" Type="http://schemas.openxmlformats.org/officeDocument/2006/relationships/slide" Target="slide12.xml"/><Relationship Id="rId4" Type="http://schemas.openxmlformats.org/officeDocument/2006/relationships/slide" Target="slide3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091BFF-4D4C-4120-BE52-CC1F919366BF}"/>
              </a:ext>
            </a:extLst>
          </p:cNvPr>
          <p:cNvSpPr/>
          <p:nvPr/>
        </p:nvSpPr>
        <p:spPr>
          <a:xfrm>
            <a:off x="2744132" y="-32657"/>
            <a:ext cx="4439036" cy="1938992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Escape Rooms  Find </a:t>
            </a:r>
          </a:p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the Correct </a:t>
            </a:r>
            <a:r>
              <a:rPr lang="en-US" sz="4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Answer</a:t>
            </a:r>
          </a:p>
          <a:p>
            <a:pPr algn="ctr"/>
            <a:r>
              <a:rPr lang="en-US" sz="36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LESSON 5</a:t>
            </a:r>
            <a:endParaRPr lang="en-US" sz="36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4577EF-8E71-4382-B8A1-F801E9514B9B}"/>
              </a:ext>
            </a:extLst>
          </p:cNvPr>
          <p:cNvSpPr txBox="1"/>
          <p:nvPr/>
        </p:nvSpPr>
        <p:spPr>
          <a:xfrm>
            <a:off x="1752600" y="5562600"/>
            <a:ext cx="6096000" cy="707886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chemeClr val="bg1">
                    <a:lumMod val="95000"/>
                  </a:schemeClr>
                </a:solidFill>
              </a:rPr>
              <a:t>  Math Multiplication by 5</a:t>
            </a:r>
          </a:p>
        </p:txBody>
      </p:sp>
    </p:spTree>
    <p:extLst>
      <p:ext uri="{BB962C8B-B14F-4D97-AF65-F5344CB8AC3E}">
        <p14:creationId xmlns:p14="http://schemas.microsoft.com/office/powerpoint/2010/main" val="1928419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A621AF-7E27-456E-871E-D1D3D92B1149}"/>
              </a:ext>
            </a:extLst>
          </p:cNvPr>
          <p:cNvSpPr txBox="1"/>
          <p:nvPr/>
        </p:nvSpPr>
        <p:spPr>
          <a:xfrm>
            <a:off x="838200" y="914400"/>
            <a:ext cx="8229600" cy="3170099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/>
              <a:t>Math questions will be listed.  Find the correct door that is presented with each answer.   Click on buttons that allow you to travel through lesson.</a:t>
            </a:r>
          </a:p>
        </p:txBody>
      </p:sp>
    </p:spTree>
    <p:extLst>
      <p:ext uri="{BB962C8B-B14F-4D97-AF65-F5344CB8AC3E}">
        <p14:creationId xmlns:p14="http://schemas.microsoft.com/office/powerpoint/2010/main" val="316524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</a:t>
            </a:r>
            <a:r>
              <a:rPr lang="en-US" sz="2800" b="1" dirty="0"/>
              <a:t>20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2   </a:t>
            </a:r>
            <a:r>
              <a:rPr lang="en-US" sz="2800" b="1" dirty="0"/>
              <a:t>30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3   </a:t>
            </a:r>
            <a:r>
              <a:rPr lang="en-US" sz="2800" b="1" dirty="0"/>
              <a:t>40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</a:t>
            </a:r>
            <a:r>
              <a:rPr lang="en-US" sz="2800" b="1" dirty="0"/>
              <a:t>25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6CEA97-8141-43FF-932C-59BAD44824C1}"/>
              </a:ext>
            </a:extLst>
          </p:cNvPr>
          <p:cNvGrpSpPr/>
          <p:nvPr/>
        </p:nvGrpSpPr>
        <p:grpSpPr>
          <a:xfrm>
            <a:off x="7010400" y="4572000"/>
            <a:ext cx="990600" cy="1066800"/>
            <a:chOff x="6858000" y="4648200"/>
            <a:chExt cx="990600" cy="10668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4A7937A-A4EF-4ED0-8C7D-854790F03FDD}"/>
                </a:ext>
              </a:extLst>
            </p:cNvPr>
            <p:cNvSpPr/>
            <p:nvPr/>
          </p:nvSpPr>
          <p:spPr>
            <a:xfrm>
              <a:off x="6858000" y="4648200"/>
              <a:ext cx="990600" cy="1066800"/>
            </a:xfrm>
            <a:prstGeom prst="ellipse">
              <a:avLst/>
            </a:prstGeom>
            <a:solidFill>
              <a:srgbClr val="FF0000"/>
            </a:solidFill>
            <a:ln w="762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501650" h="317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980462-7639-4623-B038-EEFAC2E7B9AB}"/>
                </a:ext>
              </a:extLst>
            </p:cNvPr>
            <p:cNvSpPr txBox="1"/>
            <p:nvPr/>
          </p:nvSpPr>
          <p:spPr>
            <a:xfrm>
              <a:off x="6972300" y="4858434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hlinkClick r:id="rId2" action="ppaction://hlinksldjump"/>
                </a:rPr>
                <a:t>Go</a:t>
              </a:r>
              <a:r>
                <a:rPr lang="en-US" b="1" dirty="0"/>
                <a:t> to Doors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6</a:t>
            </a:r>
            <a:br>
              <a:rPr lang="en-US" sz="4800" b="1" dirty="0"/>
            </a:br>
            <a:r>
              <a:rPr lang="en-US" sz="4800" b="1" u="sng" dirty="0"/>
              <a:t>X 5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181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272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6</a:t>
            </a:r>
            <a:br>
              <a:rPr lang="en-US" sz="5400" b="1" dirty="0"/>
            </a:br>
            <a:r>
              <a:rPr lang="en-US" sz="5400" b="1" u="sng" dirty="0"/>
              <a:t>x 5</a:t>
            </a:r>
          </a:p>
          <a:p>
            <a:r>
              <a:rPr lang="en-US" sz="5400" b="1" dirty="0"/>
              <a:t>  30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2F58CA-B8AB-4DEF-9579-74F546AC11F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</a:t>
            </a:r>
          </a:p>
        </p:txBody>
      </p:sp>
    </p:spTree>
    <p:extLst>
      <p:ext uri="{BB962C8B-B14F-4D97-AF65-F5344CB8AC3E}">
        <p14:creationId xmlns:p14="http://schemas.microsoft.com/office/powerpoint/2010/main" val="404422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- 2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 </a:t>
            </a:r>
            <a:r>
              <a:rPr lang="en-US" sz="2800" b="1" dirty="0"/>
              <a:t>20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 </a:t>
            </a:r>
            <a:r>
              <a:rPr lang="en-US" sz="2800" b="1" dirty="0"/>
              <a:t>30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 </a:t>
            </a:r>
            <a:r>
              <a:rPr lang="en-US" sz="2800" b="1" dirty="0"/>
              <a:t>40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 </a:t>
            </a:r>
            <a:r>
              <a:rPr lang="en-US" sz="2800" b="1" dirty="0"/>
              <a:t>35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8</a:t>
            </a:r>
            <a:br>
              <a:rPr lang="en-US" sz="4800" b="1" dirty="0"/>
            </a:br>
            <a:r>
              <a:rPr lang="en-US" sz="4800" b="1" u="sng" dirty="0"/>
              <a:t>x 5</a:t>
            </a:r>
          </a:p>
          <a:p>
            <a:pPr algn="l"/>
            <a:endParaRPr lang="en-US" sz="4800" b="1" u="sng" dirty="0"/>
          </a:p>
        </p:txBody>
      </p:sp>
    </p:spTree>
    <p:extLst>
      <p:ext uri="{BB962C8B-B14F-4D97-AF65-F5344CB8AC3E}">
        <p14:creationId xmlns:p14="http://schemas.microsoft.com/office/powerpoint/2010/main" val="396826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3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2</a:t>
            </a:r>
            <a:r>
              <a:rPr lang="en-US" sz="3600" b="1" i="1" baseline="30000" dirty="0">
                <a:solidFill>
                  <a:srgbClr val="FFFF00"/>
                </a:solidFill>
              </a:rPr>
              <a:t>nd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3616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8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5</a:t>
            </a:r>
          </a:p>
          <a:p>
            <a:r>
              <a:rPr lang="en-US" sz="5400" b="1" dirty="0"/>
              <a:t> 40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371F95-050C-496A-926B-1E8999C4712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2</a:t>
            </a:r>
          </a:p>
        </p:txBody>
      </p:sp>
    </p:spTree>
    <p:extLst>
      <p:ext uri="{BB962C8B-B14F-4D97-AF65-F5344CB8AC3E}">
        <p14:creationId xmlns:p14="http://schemas.microsoft.com/office/powerpoint/2010/main" val="2753170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- 3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  </a:t>
            </a:r>
            <a:r>
              <a:rPr lang="en-US" sz="2800" b="1" dirty="0"/>
              <a:t>35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2     </a:t>
            </a:r>
            <a:r>
              <a:rPr lang="en-US" sz="2800" b="1" dirty="0"/>
              <a:t>30     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3     </a:t>
            </a:r>
            <a:r>
              <a:rPr lang="en-US" sz="2800" b="1" dirty="0"/>
              <a:t>40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  </a:t>
            </a:r>
            <a:r>
              <a:rPr lang="en-US" sz="2800" b="1" dirty="0"/>
              <a:t>45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 9</a:t>
            </a:r>
            <a:br>
              <a:rPr lang="en-US" sz="4800" b="1" dirty="0"/>
            </a:br>
            <a:r>
              <a:rPr lang="en-US" sz="4800" b="1" dirty="0"/>
              <a:t>  </a:t>
            </a:r>
            <a:r>
              <a:rPr lang="en-US" sz="4800" b="1" u="sng" dirty="0"/>
              <a:t>x 5</a:t>
            </a:r>
          </a:p>
        </p:txBody>
      </p:sp>
    </p:spTree>
    <p:extLst>
      <p:ext uri="{BB962C8B-B14F-4D97-AF65-F5344CB8AC3E}">
        <p14:creationId xmlns:p14="http://schemas.microsoft.com/office/powerpoint/2010/main" val="2918231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3rd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11" name="Rectangle 10">
            <a:hlinkClick r:id="rId4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86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7647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9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5</a:t>
            </a:r>
          </a:p>
          <a:p>
            <a:r>
              <a:rPr lang="en-US" sz="5400" b="1" dirty="0"/>
              <a:t>  45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128472-DA77-4B5F-ACE8-2ABE0B91A10F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3</a:t>
            </a:r>
          </a:p>
        </p:txBody>
      </p:sp>
    </p:spTree>
    <p:extLst>
      <p:ext uri="{BB962C8B-B14F-4D97-AF65-F5344CB8AC3E}">
        <p14:creationId xmlns:p14="http://schemas.microsoft.com/office/powerpoint/2010/main" val="590826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- 4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</a:t>
            </a:r>
            <a:r>
              <a:rPr lang="en-US" sz="2800" b="1" dirty="0"/>
              <a:t>15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</a:t>
            </a:r>
            <a:r>
              <a:rPr lang="en-US" sz="2800" b="1" dirty="0"/>
              <a:t>40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</a:t>
            </a:r>
            <a:r>
              <a:rPr lang="en-US" sz="2800" b="1" dirty="0"/>
              <a:t>35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</a:t>
            </a:r>
            <a:r>
              <a:rPr lang="en-US" sz="2800" b="1" dirty="0"/>
              <a:t>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 3</a:t>
            </a:r>
            <a:br>
              <a:rPr lang="en-US" sz="4800" b="1" dirty="0"/>
            </a:br>
            <a:r>
              <a:rPr lang="en-US" sz="4800" b="1" u="sng" dirty="0"/>
              <a:t>X   5</a:t>
            </a:r>
          </a:p>
        </p:txBody>
      </p:sp>
    </p:spTree>
    <p:extLst>
      <p:ext uri="{BB962C8B-B14F-4D97-AF65-F5344CB8AC3E}">
        <p14:creationId xmlns:p14="http://schemas.microsoft.com/office/powerpoint/2010/main" val="1486198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4th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8" name="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4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1628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2149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 3</a:t>
            </a:r>
            <a:br>
              <a:rPr lang="en-US" sz="5400" b="1" dirty="0"/>
            </a:br>
            <a:r>
              <a:rPr lang="en-US" sz="5400" b="1" u="sng" dirty="0"/>
              <a:t>X   5</a:t>
            </a:r>
          </a:p>
          <a:p>
            <a:r>
              <a:rPr lang="en-US" sz="5400" b="1" dirty="0"/>
              <a:t>   15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61EE74-1E0B-4FA0-AA4E-7B12AA81CD64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4</a:t>
            </a:r>
          </a:p>
        </p:txBody>
      </p:sp>
    </p:spTree>
    <p:extLst>
      <p:ext uri="{BB962C8B-B14F-4D97-AF65-F5344CB8AC3E}">
        <p14:creationId xmlns:p14="http://schemas.microsoft.com/office/powerpoint/2010/main" val="1903258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</a:t>
            </a:r>
            <a:r>
              <a:rPr lang="en-US" sz="2800" b="1" dirty="0"/>
              <a:t>40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</a:t>
            </a:r>
            <a:r>
              <a:rPr lang="en-US" sz="2800" b="1" dirty="0"/>
              <a:t>25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Door-- 7   </a:t>
            </a:r>
            <a:r>
              <a:rPr lang="en-US" sz="2800" b="1" dirty="0"/>
              <a:t>20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</a:t>
            </a:r>
            <a:r>
              <a:rPr lang="en-US" sz="2800" b="1" dirty="0"/>
              <a:t>30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- 5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629400" y="51816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5</a:t>
            </a:r>
            <a:br>
              <a:rPr lang="en-US" sz="4800" b="1" dirty="0"/>
            </a:br>
            <a:r>
              <a:rPr lang="en-US" sz="4800" b="1" u="sng" dirty="0"/>
              <a:t>x 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72C83A-8345-4ECE-8478-700F67FC9D64}"/>
              </a:ext>
            </a:extLst>
          </p:cNvPr>
          <p:cNvSpPr txBox="1"/>
          <p:nvPr/>
        </p:nvSpPr>
        <p:spPr>
          <a:xfrm>
            <a:off x="5638800" y="441834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2311818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216216" y="86619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11DDCC-43AC-45B5-9E29-ED13E1D5BC9E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5th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</p:spTree>
    <p:extLst>
      <p:ext uri="{BB962C8B-B14F-4D97-AF65-F5344CB8AC3E}">
        <p14:creationId xmlns:p14="http://schemas.microsoft.com/office/powerpoint/2010/main" val="1146006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5 </a:t>
            </a:r>
            <a:br>
              <a:rPr lang="en-US" sz="5400" b="1" dirty="0"/>
            </a:br>
            <a:r>
              <a:rPr lang="en-US" sz="5400" b="1" u="sng" dirty="0"/>
              <a:t>x  5</a:t>
            </a:r>
          </a:p>
          <a:p>
            <a:r>
              <a:rPr lang="en-US" sz="5400" b="1" dirty="0"/>
              <a:t>  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0DF90-2781-4A2B-AA8C-1A4C2CE31E4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5</a:t>
            </a:r>
          </a:p>
        </p:txBody>
      </p:sp>
    </p:spTree>
    <p:extLst>
      <p:ext uri="{BB962C8B-B14F-4D97-AF65-F5344CB8AC3E}">
        <p14:creationId xmlns:p14="http://schemas.microsoft.com/office/powerpoint/2010/main" val="4150594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- 6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5    </a:t>
            </a:r>
            <a:r>
              <a:rPr lang="en-US" sz="2800" b="1" dirty="0"/>
              <a:t>55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6    </a:t>
            </a:r>
            <a:r>
              <a:rPr lang="en-US" sz="2800" b="1" dirty="0"/>
              <a:t>45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7    </a:t>
            </a:r>
            <a:r>
              <a:rPr lang="en-US" sz="2800" b="1" dirty="0"/>
              <a:t>50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8    </a:t>
            </a:r>
            <a:r>
              <a:rPr lang="en-US" sz="2800" b="1" dirty="0"/>
              <a:t>40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10</a:t>
            </a:r>
            <a:br>
              <a:rPr lang="en-US" sz="4800" b="1" dirty="0"/>
            </a:br>
            <a:r>
              <a:rPr lang="en-US" sz="4800" b="1" u="sng" dirty="0"/>
              <a:t>X  5</a:t>
            </a:r>
          </a:p>
        </p:txBody>
      </p:sp>
    </p:spTree>
    <p:extLst>
      <p:ext uri="{BB962C8B-B14F-4D97-AF65-F5344CB8AC3E}">
        <p14:creationId xmlns:p14="http://schemas.microsoft.com/office/powerpoint/2010/main" val="3942220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6th set of doors</a:t>
            </a:r>
          </a:p>
        </p:txBody>
      </p:sp>
      <p:sp>
        <p:nvSpPr>
          <p:cNvPr id="4" name="Rectangle 3">
            <a:hlinkClick r:id="rId6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6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13878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10</a:t>
            </a:r>
            <a:br>
              <a:rPr lang="en-US" sz="5400" b="1" dirty="0"/>
            </a:br>
            <a:r>
              <a:rPr lang="en-US" sz="5400" b="1" dirty="0"/>
              <a:t>  </a:t>
            </a:r>
            <a:r>
              <a:rPr lang="en-US" sz="5400" b="1" u="sng" dirty="0"/>
              <a:t>x  5</a:t>
            </a:r>
          </a:p>
          <a:p>
            <a:r>
              <a:rPr lang="en-US" sz="5400" b="1" dirty="0"/>
              <a:t>   50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C22AA-4B84-4D74-96A0-AE646671065A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6</a:t>
            </a:r>
          </a:p>
        </p:txBody>
      </p:sp>
    </p:spTree>
    <p:extLst>
      <p:ext uri="{BB962C8B-B14F-4D97-AF65-F5344CB8AC3E}">
        <p14:creationId xmlns:p14="http://schemas.microsoft.com/office/powerpoint/2010/main" val="239158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- 7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 </a:t>
            </a:r>
            <a:r>
              <a:rPr lang="en-US" sz="2800" b="1" dirty="0"/>
              <a:t>25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20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15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</a:t>
            </a:r>
            <a:r>
              <a:rPr lang="en-US" sz="2800" b="1" dirty="0"/>
              <a:t>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2</a:t>
            </a:r>
            <a:br>
              <a:rPr lang="en-US" sz="4800" b="1" dirty="0"/>
            </a:br>
            <a:r>
              <a:rPr lang="en-US" sz="4800" b="1" u="sng" dirty="0"/>
              <a:t>X  5</a:t>
            </a:r>
          </a:p>
        </p:txBody>
      </p:sp>
    </p:spTree>
    <p:extLst>
      <p:ext uri="{BB962C8B-B14F-4D97-AF65-F5344CB8AC3E}">
        <p14:creationId xmlns:p14="http://schemas.microsoft.com/office/powerpoint/2010/main" val="1077532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7th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74159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33527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2</a:t>
            </a:r>
            <a:br>
              <a:rPr lang="en-US" sz="5400" b="1" dirty="0"/>
            </a:br>
            <a:r>
              <a:rPr lang="en-US" sz="5400" b="1" u="sng" dirty="0"/>
              <a:t>x  5</a:t>
            </a:r>
          </a:p>
          <a:p>
            <a:r>
              <a:rPr lang="en-US" sz="5400" b="1" dirty="0"/>
              <a:t>  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D959-0AD1-43D1-9A79-BE23C10DC000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7</a:t>
            </a:r>
          </a:p>
        </p:txBody>
      </p:sp>
    </p:spTree>
    <p:extLst>
      <p:ext uri="{BB962C8B-B14F-4D97-AF65-F5344CB8AC3E}">
        <p14:creationId xmlns:p14="http://schemas.microsoft.com/office/powerpoint/2010/main" val="2471723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- 8</a:t>
            </a:r>
          </a:p>
        </p:txBody>
      </p:sp>
      <p:sp>
        <p:nvSpPr>
          <p:cNvPr id="3" name="Oval 2">
            <a:hlinkClick r:id="rId3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 </a:t>
            </a:r>
            <a:r>
              <a:rPr lang="en-US" sz="2800" b="1" dirty="0"/>
              <a:t>25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35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15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</a:t>
            </a:r>
            <a:r>
              <a:rPr lang="en-US" sz="2800" b="1" dirty="0"/>
              <a:t>30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5</a:t>
            </a:r>
            <a:br>
              <a:rPr lang="en-US" sz="4800" b="1" dirty="0"/>
            </a:br>
            <a:r>
              <a:rPr lang="en-US" sz="4800" b="1" u="sng" dirty="0"/>
              <a:t>X 5</a:t>
            </a:r>
          </a:p>
        </p:txBody>
      </p:sp>
    </p:spTree>
    <p:extLst>
      <p:ext uri="{BB962C8B-B14F-4D97-AF65-F5344CB8AC3E}">
        <p14:creationId xmlns:p14="http://schemas.microsoft.com/office/powerpoint/2010/main" val="2011078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8th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5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086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736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1430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5</a:t>
            </a:r>
            <a:br>
              <a:rPr lang="en-US" sz="5400" b="1" dirty="0"/>
            </a:br>
            <a:r>
              <a:rPr lang="en-US" sz="5400" b="1" u="sng" dirty="0"/>
              <a:t>X  5</a:t>
            </a:r>
          </a:p>
          <a:p>
            <a:r>
              <a:rPr lang="en-US" sz="5400" b="1" dirty="0"/>
              <a:t>  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AEA31-F707-49C5-8995-B490F090DAF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8</a:t>
            </a:r>
          </a:p>
        </p:txBody>
      </p:sp>
    </p:spTree>
    <p:extLst>
      <p:ext uri="{BB962C8B-B14F-4D97-AF65-F5344CB8AC3E}">
        <p14:creationId xmlns:p14="http://schemas.microsoft.com/office/powerpoint/2010/main" val="199103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15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 </a:t>
            </a:r>
            <a:r>
              <a:rPr lang="en-US" sz="2800" b="1" dirty="0"/>
              <a:t>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15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20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- 9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629400" y="51816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1</a:t>
            </a:r>
            <a:br>
              <a:rPr lang="en-US" sz="4800" b="1" dirty="0"/>
            </a:br>
            <a:r>
              <a:rPr lang="en-US" sz="4800" b="1" u="sng" dirty="0"/>
              <a:t>x 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72C83A-8345-4ECE-8478-700F67FC9D64}"/>
              </a:ext>
            </a:extLst>
          </p:cNvPr>
          <p:cNvSpPr txBox="1"/>
          <p:nvPr/>
        </p:nvSpPr>
        <p:spPr>
          <a:xfrm>
            <a:off x="5638800" y="441834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1280743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2948672" y="937727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040688" y="866192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6911072" y="8382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11DDCC-43AC-45B5-9E29-ED13E1D5BC9E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9th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</p:spTree>
    <p:extLst>
      <p:ext uri="{BB962C8B-B14F-4D97-AF65-F5344CB8AC3E}">
        <p14:creationId xmlns:p14="http://schemas.microsoft.com/office/powerpoint/2010/main" val="3526861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 </a:t>
            </a:r>
            <a:br>
              <a:rPr lang="en-US" sz="5400" b="1" dirty="0"/>
            </a:br>
            <a:r>
              <a:rPr lang="en-US" sz="5400" b="1" u="sng" dirty="0"/>
              <a:t>x  5</a:t>
            </a:r>
          </a:p>
          <a:p>
            <a:r>
              <a:rPr lang="en-US" sz="5400" b="1" dirty="0"/>
              <a:t>  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0DF90-2781-4A2B-AA8C-1A4C2CE31E4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9</a:t>
            </a:r>
          </a:p>
        </p:txBody>
      </p:sp>
    </p:spTree>
    <p:extLst>
      <p:ext uri="{BB962C8B-B14F-4D97-AF65-F5344CB8AC3E}">
        <p14:creationId xmlns:p14="http://schemas.microsoft.com/office/powerpoint/2010/main" val="2937482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- 10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7</a:t>
            </a:r>
            <a:br>
              <a:rPr lang="en-US" sz="4800" b="1" dirty="0"/>
            </a:br>
            <a:r>
              <a:rPr lang="en-US" sz="4800" b="1" u="sng" dirty="0"/>
              <a:t>X  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CFCD02-02DA-4A80-AA2D-4DD63AECBE8D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25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30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35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26061492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4988579" y="842664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5" action="ppaction://hlinksldjump"/>
          </p:cNvPr>
          <p:cNvSpPr/>
          <p:nvPr/>
        </p:nvSpPr>
        <p:spPr>
          <a:xfrm>
            <a:off x="6958686" y="84220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10 </a:t>
            </a:r>
            <a:r>
              <a:rPr lang="en-US" sz="3600" b="1" i="1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7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7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028090" y="842202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57703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  7</a:t>
            </a:r>
            <a:br>
              <a:rPr lang="en-US" sz="5400" b="1" dirty="0"/>
            </a:br>
            <a:r>
              <a:rPr lang="en-US" sz="5400" b="1" dirty="0"/>
              <a:t>  </a:t>
            </a:r>
            <a:r>
              <a:rPr lang="en-US" sz="5400" b="1" u="sng" dirty="0"/>
              <a:t>x  5</a:t>
            </a:r>
          </a:p>
          <a:p>
            <a:r>
              <a:rPr lang="en-US" sz="5400" b="1" dirty="0"/>
              <a:t>   35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C22AA-4B84-4D74-96A0-AE646671065A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10</a:t>
            </a:r>
          </a:p>
        </p:txBody>
      </p:sp>
    </p:spTree>
    <p:extLst>
      <p:ext uri="{BB962C8B-B14F-4D97-AF65-F5344CB8AC3E}">
        <p14:creationId xmlns:p14="http://schemas.microsoft.com/office/powerpoint/2010/main" val="2858495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- 11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11</a:t>
            </a:r>
            <a:br>
              <a:rPr lang="en-US" sz="4800" b="1" dirty="0"/>
            </a:br>
            <a:r>
              <a:rPr lang="en-US" sz="4800" b="1" u="sng" dirty="0"/>
              <a:t>X  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3595FE-DFE8-40FB-A868-7EB5022CF881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35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45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65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20745155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11 </a:t>
            </a:r>
            <a:r>
              <a:rPr lang="en-US" sz="3600" b="1" i="1" baseline="30000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2948672" y="9144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4929872" y="9144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6898631" y="906624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686241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11</a:t>
            </a:r>
            <a:br>
              <a:rPr lang="en-US" sz="5400" b="1" dirty="0"/>
            </a:br>
            <a:r>
              <a:rPr lang="en-US" sz="5400" b="1" u="sng" dirty="0"/>
              <a:t>x  5</a:t>
            </a:r>
          </a:p>
          <a:p>
            <a:r>
              <a:rPr lang="en-US" sz="5400" b="1" dirty="0"/>
              <a:t>  55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D959-0AD1-43D1-9A79-BE23C10DC000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11</a:t>
            </a:r>
          </a:p>
        </p:txBody>
      </p:sp>
    </p:spTree>
    <p:extLst>
      <p:ext uri="{BB962C8B-B14F-4D97-AF65-F5344CB8AC3E}">
        <p14:creationId xmlns:p14="http://schemas.microsoft.com/office/powerpoint/2010/main" val="39291186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- 12</a:t>
            </a:r>
          </a:p>
        </p:txBody>
      </p:sp>
      <p:sp>
        <p:nvSpPr>
          <p:cNvPr id="3" name="Oval 2">
            <a:hlinkClick r:id="rId3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12</a:t>
            </a:r>
            <a:br>
              <a:rPr lang="en-US" sz="4800" b="1" dirty="0"/>
            </a:br>
            <a:r>
              <a:rPr lang="en-US" sz="4800" b="1" u="sng" dirty="0"/>
              <a:t>X 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A1AE0A-CB2F-44EB-9867-6D97AA307747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60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50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40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5885058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12 </a:t>
            </a:r>
            <a:r>
              <a:rPr lang="en-US" sz="3600" b="1" i="1" baseline="30000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5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2872472" y="798731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006072" y="88018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6911072" y="88018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540668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1430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12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 5</a:t>
            </a:r>
          </a:p>
          <a:p>
            <a:r>
              <a:rPr lang="en-US" sz="5400" b="1" dirty="0"/>
              <a:t>   60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AEA31-F707-49C5-8995-B490F090DAF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12</a:t>
            </a:r>
          </a:p>
        </p:txBody>
      </p:sp>
    </p:spTree>
    <p:extLst>
      <p:ext uri="{BB962C8B-B14F-4D97-AF65-F5344CB8AC3E}">
        <p14:creationId xmlns:p14="http://schemas.microsoft.com/office/powerpoint/2010/main" val="1821698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8795C-38B9-4C59-A4F0-E94886F2FE12}"/>
              </a:ext>
            </a:extLst>
          </p:cNvPr>
          <p:cNvSpPr txBox="1"/>
          <p:nvPr/>
        </p:nvSpPr>
        <p:spPr>
          <a:xfrm>
            <a:off x="3048000" y="1828800"/>
            <a:ext cx="4191000" cy="23083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7200" b="1" i="1" dirty="0"/>
              <a:t>    The</a:t>
            </a:r>
          </a:p>
          <a:p>
            <a:pPr algn="l"/>
            <a:r>
              <a:rPr lang="en-US" sz="7200" b="1" i="1" dirty="0"/>
              <a:t>        End</a:t>
            </a:r>
          </a:p>
        </p:txBody>
      </p:sp>
    </p:spTree>
    <p:extLst>
      <p:ext uri="{BB962C8B-B14F-4D97-AF65-F5344CB8AC3E}">
        <p14:creationId xmlns:p14="http://schemas.microsoft.com/office/powerpoint/2010/main" val="1846088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740</Words>
  <Application>Microsoft Office PowerPoint</Application>
  <PresentationFormat>On-screen Show (4:3)</PresentationFormat>
  <Paragraphs>217</Paragraphs>
  <Slides>39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141</cp:revision>
  <dcterms:created xsi:type="dcterms:W3CDTF">2017-02-08T17:23:45Z</dcterms:created>
  <dcterms:modified xsi:type="dcterms:W3CDTF">2021-09-27T13:19:55Z</dcterms:modified>
</cp:coreProperties>
</file>