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2C6BB-9AA6-4D69-9C2D-55134012D3F9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DE9A0-D706-46E4-B6F1-9C00D9791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DE9A0-D706-46E4-B6F1-9C00D9791E9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10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11.xml"/><Relationship Id="rId4" Type="http://schemas.openxmlformats.org/officeDocument/2006/relationships/slide" Target="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slide" Target="slide12.xml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slide" Target="slide8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slide" Target="slide11.xml"/><Relationship Id="rId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12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744132" y="-32657"/>
            <a:ext cx="4439036" cy="193899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40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LESSON 6</a:t>
            </a:r>
            <a:endParaRPr lang="en-US" sz="3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77EF-8E71-4382-B8A1-F801E9514B9B}"/>
              </a:ext>
            </a:extLst>
          </p:cNvPr>
          <p:cNvSpPr txBox="1"/>
          <p:nvPr/>
        </p:nvSpPr>
        <p:spPr>
          <a:xfrm>
            <a:off x="1752600" y="5562600"/>
            <a:ext cx="6096000" cy="707886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solidFill>
                  <a:schemeClr val="bg1">
                    <a:lumMod val="95000"/>
                  </a:schemeClr>
                </a:solidFill>
              </a:rPr>
              <a:t>  Math Multiplication by 6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838200" y="9144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</a:t>
            </a:r>
            <a:r>
              <a:rPr lang="en-US" sz="2800" b="1" dirty="0"/>
              <a:t>48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2   </a:t>
            </a:r>
            <a:r>
              <a:rPr lang="en-US" sz="2800" b="1" dirty="0"/>
              <a:t>36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3   </a:t>
            </a:r>
            <a:r>
              <a:rPr lang="en-US" sz="2800" b="1" dirty="0"/>
              <a:t>18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</a:t>
            </a:r>
            <a:r>
              <a:rPr lang="en-US" sz="2800" b="1" dirty="0"/>
              <a:t>30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6</a:t>
            </a:r>
            <a:br>
              <a:rPr lang="en-US" sz="4800" b="1" dirty="0"/>
            </a:br>
            <a:r>
              <a:rPr lang="en-US" sz="4800" b="1" u="sng" dirty="0"/>
              <a:t>X 6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6</a:t>
            </a:r>
            <a:br>
              <a:rPr lang="en-US" sz="5400" b="1" dirty="0"/>
            </a:br>
            <a:r>
              <a:rPr lang="en-US" sz="5400" b="1" u="sng" dirty="0"/>
              <a:t>x 6</a:t>
            </a:r>
          </a:p>
          <a:p>
            <a:r>
              <a:rPr lang="en-US" sz="5400" b="1" dirty="0"/>
              <a:t>  36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F58CA-B8AB-4DEF-9579-74F546AC11F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 </a:t>
            </a:r>
            <a:r>
              <a:rPr lang="en-US" sz="2800" b="1" dirty="0"/>
              <a:t>60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 </a:t>
            </a:r>
            <a:r>
              <a:rPr lang="en-US" sz="2800" b="1" dirty="0"/>
              <a:t>30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 </a:t>
            </a:r>
            <a:r>
              <a:rPr lang="en-US" sz="2800" b="1" dirty="0"/>
              <a:t>48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 </a:t>
            </a:r>
            <a:r>
              <a:rPr lang="en-US" sz="2800" b="1" dirty="0"/>
              <a:t>72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8</a:t>
            </a:r>
            <a:br>
              <a:rPr lang="en-US" sz="4800" b="1" dirty="0"/>
            </a:br>
            <a:r>
              <a:rPr lang="en-US" sz="4800" b="1" u="sng" dirty="0"/>
              <a:t>x 6</a:t>
            </a:r>
          </a:p>
          <a:p>
            <a:pPr algn="l"/>
            <a:endParaRPr lang="en-US" sz="4800" b="1" u="sng" dirty="0"/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8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6</a:t>
            </a:r>
          </a:p>
          <a:p>
            <a:r>
              <a:rPr lang="en-US" sz="5400" b="1" dirty="0"/>
              <a:t> 48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71F95-050C-496A-926B-1E8999C47121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2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1  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2     </a:t>
            </a:r>
            <a:r>
              <a:rPr lang="en-US" sz="2800" b="1" dirty="0"/>
              <a:t>24     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3     </a:t>
            </a:r>
            <a:r>
              <a:rPr lang="en-US" sz="2800" b="1" dirty="0"/>
              <a:t>66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4     </a:t>
            </a:r>
            <a:r>
              <a:rPr lang="en-US" sz="2800" b="1" dirty="0"/>
              <a:t>54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9</a:t>
            </a:r>
            <a:br>
              <a:rPr lang="en-US" sz="4800" b="1" dirty="0"/>
            </a:br>
            <a:r>
              <a:rPr lang="en-US" sz="4800" b="1" dirty="0"/>
              <a:t>  </a:t>
            </a:r>
            <a:r>
              <a:rPr lang="en-US" sz="4800" b="1" u="sng" dirty="0"/>
              <a:t>x 6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9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6</a:t>
            </a:r>
          </a:p>
          <a:p>
            <a:r>
              <a:rPr lang="en-US" sz="5400" b="1" dirty="0"/>
              <a:t>  54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28472-DA77-4B5F-ACE8-2ABE0B91A10F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3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  </a:t>
            </a:r>
            <a:r>
              <a:rPr lang="en-US" sz="2800" b="1" dirty="0"/>
              <a:t>18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Door-- 2  </a:t>
            </a:r>
            <a:r>
              <a:rPr lang="en-US" sz="2800" b="1" dirty="0"/>
              <a:t>12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Door-- 3  </a:t>
            </a:r>
            <a:r>
              <a:rPr lang="en-US" sz="2800" b="1" dirty="0"/>
              <a:t>24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Door-- 4  </a:t>
            </a:r>
            <a:r>
              <a:rPr lang="en-US" sz="2800" b="1" dirty="0"/>
              <a:t>19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 3</a:t>
            </a:r>
            <a:br>
              <a:rPr lang="en-US" sz="4800" b="1" dirty="0"/>
            </a:br>
            <a:r>
              <a:rPr lang="en-US" sz="4800" b="1" u="sng" dirty="0"/>
              <a:t>X   6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3</a:t>
            </a:r>
            <a:br>
              <a:rPr lang="en-US" sz="5400" b="1" dirty="0"/>
            </a:br>
            <a:r>
              <a:rPr lang="en-US" sz="5400" b="1" u="sng" dirty="0"/>
              <a:t>X   6</a:t>
            </a:r>
          </a:p>
          <a:p>
            <a:r>
              <a:rPr lang="en-US" sz="5400" b="1" dirty="0"/>
              <a:t>   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1EE74-1E0B-4FA0-AA4E-7B12AA81CD64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4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</a:t>
            </a:r>
            <a:r>
              <a:rPr lang="en-US" sz="2800" b="1" dirty="0"/>
              <a:t>40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</a:t>
            </a:r>
            <a:r>
              <a:rPr lang="en-US" sz="2800" b="1" dirty="0"/>
              <a:t>30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Door-- 7   </a:t>
            </a:r>
            <a:r>
              <a:rPr lang="en-US" sz="2800" b="1" dirty="0"/>
              <a:t>20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</a:t>
            </a:r>
            <a:r>
              <a:rPr lang="en-US" sz="2800" b="1" dirty="0"/>
              <a:t>24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5</a:t>
            </a:r>
            <a:br>
              <a:rPr lang="en-US" sz="4800" b="1" dirty="0"/>
            </a:br>
            <a:r>
              <a:rPr lang="en-US" sz="4800" b="1" u="sng" dirty="0"/>
              <a:t>x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311818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216216" y="8661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5th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114600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5 </a:t>
            </a:r>
            <a:br>
              <a:rPr lang="en-US" sz="5400" b="1" dirty="0"/>
            </a:br>
            <a:r>
              <a:rPr lang="en-US" sz="5400" b="1" u="sng" dirty="0"/>
              <a:t>x  6</a:t>
            </a:r>
          </a:p>
          <a:p>
            <a:r>
              <a:rPr lang="en-US" sz="5400" b="1" dirty="0"/>
              <a:t>  30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5</a:t>
            </a:r>
          </a:p>
        </p:txBody>
      </p:sp>
    </p:spTree>
    <p:extLst>
      <p:ext uri="{BB962C8B-B14F-4D97-AF65-F5344CB8AC3E}">
        <p14:creationId xmlns:p14="http://schemas.microsoft.com/office/powerpoint/2010/main" val="4150594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725D9-1F21-4D70-9948-C57E53B6C9E4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5    </a:t>
            </a:r>
            <a:r>
              <a:rPr lang="en-US" sz="2800" b="1" dirty="0"/>
              <a:t>70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6    </a:t>
            </a:r>
            <a:r>
              <a:rPr lang="en-US" sz="2800" b="1" dirty="0"/>
              <a:t>65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 7    </a:t>
            </a:r>
            <a:r>
              <a:rPr lang="en-US" sz="2800" b="1" dirty="0"/>
              <a:t>60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8    </a:t>
            </a:r>
            <a:r>
              <a:rPr lang="en-US" sz="2800" b="1" dirty="0"/>
              <a:t>66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10</a:t>
            </a:r>
            <a:br>
              <a:rPr lang="en-US" sz="4800" b="1" dirty="0"/>
            </a:br>
            <a:r>
              <a:rPr lang="en-US" sz="4800" b="1" u="sng" dirty="0"/>
              <a:t>X  6</a:t>
            </a:r>
          </a:p>
        </p:txBody>
      </p:sp>
    </p:spTree>
    <p:extLst>
      <p:ext uri="{BB962C8B-B14F-4D97-AF65-F5344CB8AC3E}">
        <p14:creationId xmlns:p14="http://schemas.microsoft.com/office/powerpoint/2010/main" val="394222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6th set of doors</a:t>
            </a:r>
          </a:p>
        </p:txBody>
      </p:sp>
      <p:sp>
        <p:nvSpPr>
          <p:cNvPr id="4" name="Rectangle 3">
            <a:hlinkClick r:id="rId6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6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3878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10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6</a:t>
            </a:r>
          </a:p>
          <a:p>
            <a:r>
              <a:rPr lang="en-US" sz="5400" b="1" dirty="0"/>
              <a:t>   60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6</a:t>
            </a:r>
          </a:p>
        </p:txBody>
      </p:sp>
    </p:spTree>
    <p:extLst>
      <p:ext uri="{BB962C8B-B14F-4D97-AF65-F5344CB8AC3E}">
        <p14:creationId xmlns:p14="http://schemas.microsoft.com/office/powerpoint/2010/main" val="23915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3FF0AB-9705-4624-9785-4E9FC7C30806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24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42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72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2</a:t>
            </a:r>
            <a:br>
              <a:rPr lang="en-US" sz="4800" b="1" dirty="0"/>
            </a:br>
            <a:r>
              <a:rPr lang="en-US" sz="4800" b="1" u="sng" dirty="0"/>
              <a:t>X  6</a:t>
            </a:r>
          </a:p>
        </p:txBody>
      </p:sp>
    </p:spTree>
    <p:extLst>
      <p:ext uri="{BB962C8B-B14F-4D97-AF65-F5344CB8AC3E}">
        <p14:creationId xmlns:p14="http://schemas.microsoft.com/office/powerpoint/2010/main" val="10775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7th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74159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3527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2</a:t>
            </a:r>
            <a:br>
              <a:rPr lang="en-US" sz="5400" b="1" dirty="0"/>
            </a:br>
            <a:r>
              <a:rPr lang="en-US" sz="5400" b="1" u="sng" dirty="0"/>
              <a:t>x  6</a:t>
            </a:r>
          </a:p>
          <a:p>
            <a:r>
              <a:rPr lang="en-US" sz="5400" b="1" dirty="0"/>
              <a:t>  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7</a:t>
            </a:r>
          </a:p>
        </p:txBody>
      </p:sp>
    </p:spTree>
    <p:extLst>
      <p:ext uri="{BB962C8B-B14F-4D97-AF65-F5344CB8AC3E}">
        <p14:creationId xmlns:p14="http://schemas.microsoft.com/office/powerpoint/2010/main" val="247172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2FA3C-2C84-45A8-89C7-9CFF29208F67}"/>
              </a:ext>
            </a:extLst>
          </p:cNvPr>
          <p:cNvSpPr txBox="1"/>
          <p:nvPr/>
        </p:nvSpPr>
        <p:spPr>
          <a:xfrm>
            <a:off x="1958651" y="980245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Door-- 5    </a:t>
            </a:r>
            <a:r>
              <a:rPr lang="en-US" sz="2800" b="1" dirty="0"/>
              <a:t>24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Door-- 6    </a:t>
            </a:r>
            <a:r>
              <a:rPr lang="en-US" sz="2800" b="1" dirty="0"/>
              <a:t>42</a:t>
            </a:r>
            <a:br>
              <a:rPr lang="en-US" sz="2800" b="1" dirty="0"/>
            </a:br>
            <a:r>
              <a:rPr lang="en-US" sz="2800" b="1" dirty="0">
                <a:solidFill>
                  <a:srgbClr val="0099FF"/>
                </a:solidFill>
              </a:rPr>
              <a:t>Door-- 7    </a:t>
            </a:r>
            <a:r>
              <a:rPr lang="en-US" sz="2800" b="1" dirty="0"/>
              <a:t>66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Door-- 8    </a:t>
            </a:r>
            <a:r>
              <a:rPr lang="en-US" sz="2800" b="1" dirty="0"/>
              <a:t>36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4</a:t>
            </a:r>
            <a:br>
              <a:rPr lang="en-US" sz="4800" b="1" dirty="0"/>
            </a:br>
            <a:r>
              <a:rPr lang="en-US" sz="4800" b="1" u="sng" dirty="0"/>
              <a:t>X 6</a:t>
            </a:r>
          </a:p>
        </p:txBody>
      </p:sp>
    </p:spTree>
    <p:extLst>
      <p:ext uri="{BB962C8B-B14F-4D97-AF65-F5344CB8AC3E}">
        <p14:creationId xmlns:p14="http://schemas.microsoft.com/office/powerpoint/2010/main" val="201107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8th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086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736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4</a:t>
            </a:r>
            <a:br>
              <a:rPr lang="en-US" sz="5400" b="1" dirty="0"/>
            </a:br>
            <a:r>
              <a:rPr lang="en-US" sz="5400" b="1" u="sng" dirty="0"/>
              <a:t>X  6</a:t>
            </a:r>
          </a:p>
          <a:p>
            <a:r>
              <a:rPr lang="en-US" sz="5400" b="1" dirty="0"/>
              <a:t>  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8</a:t>
            </a:r>
          </a:p>
        </p:txBody>
      </p:sp>
    </p:spTree>
    <p:extLst>
      <p:ext uri="{BB962C8B-B14F-4D97-AF65-F5344CB8AC3E}">
        <p14:creationId xmlns:p14="http://schemas.microsoft.com/office/powerpoint/2010/main" val="19910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 </a:t>
            </a:r>
            <a:r>
              <a:rPr lang="en-US" sz="2800" b="1" dirty="0"/>
              <a:t>6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15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629400" y="51816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BB03F-1F67-4ECB-BF3E-6C6504203CB8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</a:t>
            </a:r>
            <a:br>
              <a:rPr lang="en-US" sz="4800" b="1" dirty="0"/>
            </a:br>
            <a:r>
              <a:rPr lang="en-US" sz="4800" b="1" u="sng" dirty="0"/>
              <a:t>x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72C83A-8345-4ECE-8478-700F67FC9D64}"/>
              </a:ext>
            </a:extLst>
          </p:cNvPr>
          <p:cNvSpPr txBox="1"/>
          <p:nvPr/>
        </p:nvSpPr>
        <p:spPr>
          <a:xfrm>
            <a:off x="5638800" y="441834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2807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2948672" y="937727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040688" y="8661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6911072" y="8382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1DDCC-43AC-45B5-9E29-ED13E1D5BC9E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9th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</p:spTree>
    <p:extLst>
      <p:ext uri="{BB962C8B-B14F-4D97-AF65-F5344CB8AC3E}">
        <p14:creationId xmlns:p14="http://schemas.microsoft.com/office/powerpoint/2010/main" val="3526861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 </a:t>
            </a:r>
            <a:br>
              <a:rPr lang="en-US" sz="5400" b="1" dirty="0"/>
            </a:br>
            <a:r>
              <a:rPr lang="en-US" sz="5400" b="1" u="sng" dirty="0"/>
              <a:t>x  6</a:t>
            </a:r>
          </a:p>
          <a:p>
            <a:r>
              <a:rPr lang="en-US" sz="5400" b="1" dirty="0"/>
              <a:t>    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07CEA-F90D-4DEB-85FD-B6D2ADCB019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0DF90-2781-4A2B-AA8C-1A4C2CE31E4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9</a:t>
            </a:r>
          </a:p>
        </p:txBody>
      </p:sp>
    </p:spTree>
    <p:extLst>
      <p:ext uri="{BB962C8B-B14F-4D97-AF65-F5344CB8AC3E}">
        <p14:creationId xmlns:p14="http://schemas.microsoft.com/office/powerpoint/2010/main" val="2937482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1C6EC-66D9-441A-BD6C-50D39FAA2959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4945E-E814-4A9F-9846-CE9676D7B170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 7</a:t>
            </a:r>
            <a:br>
              <a:rPr lang="en-US" sz="4800" b="1" dirty="0"/>
            </a:br>
            <a:r>
              <a:rPr lang="en-US" sz="4800" b="1" u="sng" dirty="0"/>
              <a:t>X  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FCD02-02DA-4A80-AA2D-4DD63AECBE8D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25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30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42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606149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4988579" y="84266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958686" y="84220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10 </a:t>
            </a:r>
            <a:r>
              <a:rPr lang="en-US" sz="3600" b="1" i="1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7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028090" y="8422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7703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C62161-D655-449B-AAD3-3798BA62E04A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41950-07E7-4A24-B31F-E60C700D0EEC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  7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u="sng" dirty="0"/>
              <a:t>x  6</a:t>
            </a:r>
          </a:p>
          <a:p>
            <a:r>
              <a:rPr lang="en-US" sz="5400" b="1" dirty="0"/>
              <a:t>   42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C22AA-4B84-4D74-96A0-AE646671065A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10</a:t>
            </a:r>
          </a:p>
        </p:txBody>
      </p:sp>
    </p:spTree>
    <p:extLst>
      <p:ext uri="{BB962C8B-B14F-4D97-AF65-F5344CB8AC3E}">
        <p14:creationId xmlns:p14="http://schemas.microsoft.com/office/powerpoint/2010/main" val="285849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- 11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FAE84-0DFB-4C08-A94D-3A00A86105CD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74864-8801-4B67-9B11-AE2343D85A39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  11</a:t>
            </a:r>
            <a:br>
              <a:rPr lang="en-US" sz="4800" b="1" dirty="0"/>
            </a:br>
            <a:r>
              <a:rPr lang="en-US" sz="4800" b="1" u="sng" dirty="0"/>
              <a:t>X  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595FE-DFE8-40FB-A868-7EB5022CF881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35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45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61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2074515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11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29486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4929872" y="91440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1" name="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6898631" y="906624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8624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67F93-2C3E-4A81-9A4C-EBCD74FE00E3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34B88-1288-478C-8DE8-42CB07FB3D35}"/>
              </a:ext>
            </a:extLst>
          </p:cNvPr>
          <p:cNvSpPr txBox="1"/>
          <p:nvPr/>
        </p:nvSpPr>
        <p:spPr>
          <a:xfrm>
            <a:off x="1600200" y="12192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11</a:t>
            </a:r>
            <a:br>
              <a:rPr lang="en-US" sz="5400" b="1" dirty="0"/>
            </a:br>
            <a:r>
              <a:rPr lang="en-US" sz="5400" b="1" u="sng" dirty="0"/>
              <a:t>x  6</a:t>
            </a:r>
          </a:p>
          <a:p>
            <a:r>
              <a:rPr lang="en-US" sz="5400" b="1" dirty="0"/>
              <a:t>  66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BD959-0AD1-43D1-9A79-BE23C10DC000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11</a:t>
            </a:r>
          </a:p>
        </p:txBody>
      </p:sp>
    </p:spTree>
    <p:extLst>
      <p:ext uri="{BB962C8B-B14F-4D97-AF65-F5344CB8AC3E}">
        <p14:creationId xmlns:p14="http://schemas.microsoft.com/office/powerpoint/2010/main" val="3929118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- 12</a:t>
            </a:r>
          </a:p>
        </p:txBody>
      </p:sp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80FDC-93C5-402A-BFE7-917291F2B29C}"/>
              </a:ext>
            </a:extLst>
          </p:cNvPr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6F8F8-8189-4E0D-BA2F-A88CFB8DD23A}"/>
              </a:ext>
            </a:extLst>
          </p:cNvPr>
          <p:cNvSpPr txBox="1"/>
          <p:nvPr/>
        </p:nvSpPr>
        <p:spPr>
          <a:xfrm>
            <a:off x="5410200" y="1295400"/>
            <a:ext cx="205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/>
              <a:t> 12</a:t>
            </a:r>
            <a:br>
              <a:rPr lang="en-US" sz="4800" b="1" dirty="0"/>
            </a:br>
            <a:r>
              <a:rPr lang="en-US" sz="4800" b="1" u="sng" dirty="0"/>
              <a:t>X 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A1AE0A-CB2F-44EB-9867-6D97AA307747}"/>
              </a:ext>
            </a:extLst>
          </p:cNvPr>
          <p:cNvSpPr txBox="1"/>
          <p:nvPr/>
        </p:nvSpPr>
        <p:spPr>
          <a:xfrm>
            <a:off x="1926771" y="990199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ANSWERS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 9    </a:t>
            </a:r>
            <a:r>
              <a:rPr lang="en-US" sz="2800" b="1" dirty="0"/>
              <a:t>72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Door-- 10   </a:t>
            </a:r>
            <a:r>
              <a:rPr lang="en-US" sz="2800" b="1" dirty="0"/>
              <a:t>62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Door-- 11   </a:t>
            </a:r>
            <a:r>
              <a:rPr lang="en-US" sz="2800" b="1" dirty="0"/>
              <a:t>18</a:t>
            </a:r>
          </a:p>
          <a:p>
            <a:r>
              <a:rPr lang="en-US" sz="2800" b="1" dirty="0">
                <a:solidFill>
                  <a:srgbClr val="0099FF"/>
                </a:solidFill>
              </a:rPr>
              <a:t>Door-- 12   </a:t>
            </a:r>
            <a:r>
              <a:rPr lang="en-US" sz="2800" b="1" dirty="0"/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588505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12 </a:t>
            </a:r>
            <a:r>
              <a:rPr lang="en-US" sz="3600" b="1" i="1" baseline="30000" dirty="0" err="1">
                <a:solidFill>
                  <a:srgbClr val="FFFF00"/>
                </a:solidFill>
              </a:rPr>
              <a:t>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2872472" y="79873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006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5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6911072" y="88018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54066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3C37D-294C-406B-96D7-DB99E88B5DA2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DE88-D012-4B6F-AD0F-FA867CE54BD2}"/>
              </a:ext>
            </a:extLst>
          </p:cNvPr>
          <p:cNvSpPr txBox="1"/>
          <p:nvPr/>
        </p:nvSpPr>
        <p:spPr>
          <a:xfrm>
            <a:off x="1600200" y="1143000"/>
            <a:ext cx="464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    12</a:t>
            </a:r>
            <a:br>
              <a:rPr lang="en-US" sz="5400" b="1" dirty="0"/>
            </a:br>
            <a:r>
              <a:rPr lang="en-US" sz="5400" b="1" dirty="0"/>
              <a:t> </a:t>
            </a:r>
            <a:r>
              <a:rPr lang="en-US" sz="5400" b="1" u="sng" dirty="0"/>
              <a:t>X  6</a:t>
            </a:r>
          </a:p>
          <a:p>
            <a:r>
              <a:rPr lang="en-US" sz="5400" b="1" dirty="0"/>
              <a:t>   72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AEA31-F707-49C5-8995-B490F090DAFE}"/>
              </a:ext>
            </a:extLst>
          </p:cNvPr>
          <p:cNvSpPr txBox="1"/>
          <p:nvPr/>
        </p:nvSpPr>
        <p:spPr>
          <a:xfrm>
            <a:off x="1828800" y="537240"/>
            <a:ext cx="4648200" cy="523220"/>
          </a:xfrm>
          <a:prstGeom prst="rect">
            <a:avLst/>
          </a:prstGeom>
          <a:solidFill>
            <a:srgbClr val="0099FF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Answer for question 12</a:t>
            </a:r>
          </a:p>
        </p:txBody>
      </p:sp>
    </p:spTree>
    <p:extLst>
      <p:ext uri="{BB962C8B-B14F-4D97-AF65-F5344CB8AC3E}">
        <p14:creationId xmlns:p14="http://schemas.microsoft.com/office/powerpoint/2010/main" val="182169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184608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740</Words>
  <Application>Microsoft Office PowerPoint</Application>
  <PresentationFormat>On-screen Show (4:3)</PresentationFormat>
  <Paragraphs>217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145</cp:revision>
  <dcterms:created xsi:type="dcterms:W3CDTF">2017-02-08T17:23:45Z</dcterms:created>
  <dcterms:modified xsi:type="dcterms:W3CDTF">2021-09-27T13:21:11Z</dcterms:modified>
</cp:coreProperties>
</file>