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9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9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533400" y="10668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52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54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45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55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9</a:t>
            </a:r>
          </a:p>
          <a:p>
            <a:r>
              <a:rPr lang="en-US" sz="5400" b="1" dirty="0"/>
              <a:t>  54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73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81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72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9</a:t>
            </a:r>
          </a:p>
          <a:p>
            <a:r>
              <a:rPr lang="en-US" sz="5400" b="1" dirty="0"/>
              <a:t> 72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82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90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80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81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9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9</a:t>
            </a:r>
          </a:p>
          <a:p>
            <a:r>
              <a:rPr lang="en-US" sz="5400" b="1" dirty="0"/>
              <a:t>  81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27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21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9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3</a:t>
            </a:r>
            <a:br>
              <a:rPr lang="en-US" sz="5400" b="1" dirty="0"/>
            </a:br>
            <a:r>
              <a:rPr lang="en-US" sz="5400" b="1" u="sng" dirty="0"/>
              <a:t>X   9</a:t>
            </a:r>
          </a:p>
          <a:p>
            <a:r>
              <a:rPr lang="en-US" sz="5400" b="1" dirty="0"/>
              <a:t>   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54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45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49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9</a:t>
            </a:r>
          </a:p>
          <a:p>
            <a:r>
              <a:rPr lang="en-US" sz="5400" b="1" dirty="0"/>
              <a:t>  45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70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60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90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9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9</a:t>
            </a:r>
          </a:p>
          <a:p>
            <a:r>
              <a:rPr lang="en-US" sz="5400" b="1" dirty="0"/>
              <a:t>   90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21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2</a:t>
            </a:r>
            <a:br>
              <a:rPr lang="en-US" sz="4800" b="1" dirty="0"/>
            </a:br>
            <a:r>
              <a:rPr lang="en-US" sz="4800" b="1" u="sng" dirty="0"/>
              <a:t>X  9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9</a:t>
            </a:r>
          </a:p>
          <a:p>
            <a:r>
              <a:rPr lang="en-US" sz="5400" b="1" dirty="0"/>
              <a:t>  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36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27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4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4</a:t>
            </a:r>
            <a:br>
              <a:rPr lang="en-US" sz="5400" b="1" dirty="0"/>
            </a:br>
            <a:r>
              <a:rPr lang="en-US" sz="5400" b="1" u="sng" dirty="0"/>
              <a:t>X  9</a:t>
            </a:r>
          </a:p>
          <a:p>
            <a:r>
              <a:rPr lang="en-US" sz="5400" b="1" dirty="0"/>
              <a:t>  36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 </a:t>
            </a:r>
            <a:r>
              <a:rPr lang="en-US" sz="2800" b="1" dirty="0"/>
              <a:t>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 </a:t>
            </a:r>
            <a:r>
              <a:rPr lang="en-US" sz="2800" b="1" dirty="0"/>
              <a:t>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 </a:t>
            </a:r>
            <a:r>
              <a:rPr lang="en-US" sz="2800" b="1" dirty="0"/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9</a:t>
            </a:r>
          </a:p>
          <a:p>
            <a:r>
              <a:rPr lang="en-US" sz="5400" b="1" dirty="0"/>
              <a:t>    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957873" y="990199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54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64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Door– 11    </a:t>
            </a:r>
            <a:r>
              <a:rPr lang="en-US" sz="2800" b="1" dirty="0"/>
              <a:t>63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 </a:t>
            </a:r>
            <a:r>
              <a:rPr lang="en-US" sz="2800" b="1" dirty="0"/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9</a:t>
            </a:r>
          </a:p>
          <a:p>
            <a:r>
              <a:rPr lang="en-US" sz="5400" b="1" dirty="0"/>
              <a:t>   63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96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97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98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9</a:t>
            </a:r>
          </a:p>
          <a:p>
            <a:r>
              <a:rPr lang="en-US" sz="5400" b="1" dirty="0"/>
              <a:t>  99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108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107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106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109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9</a:t>
            </a:r>
          </a:p>
          <a:p>
            <a:r>
              <a:rPr lang="en-US" sz="5400" b="1" dirty="0"/>
              <a:t>  108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177</cp:revision>
  <dcterms:created xsi:type="dcterms:W3CDTF">2017-02-08T17:23:45Z</dcterms:created>
  <dcterms:modified xsi:type="dcterms:W3CDTF">2021-09-27T22:03:39Z</dcterms:modified>
</cp:coreProperties>
</file>