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7" d="100"/>
          <a:sy n="47" d="100"/>
        </p:scale>
        <p:origin x="2064" y="9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ABEEF-AB84-4FAC-95B9-40E03C176F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160821-1900-40F5-8822-7E01F309D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42AB0-C582-4C4E-85CE-FCE853CB3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C9D2-C746-4659-88CF-E1717DF91E66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FC843-8EA3-46DC-8FF6-F3A6AB7A0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A31B5-1862-4BA8-BAF1-F9D1160BD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B027-165D-40DB-B30C-C2FE0DBEF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95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F483C-D523-41BA-86BC-BD7237C7B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EA89-747F-41A1-8CC0-391391FD7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1B5F2-BC95-4A12-A0FE-5A6DEAB8C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C9D2-C746-4659-88CF-E1717DF91E66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9E7CA-52EB-43E3-9752-7AEBF52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6958B-26E7-46A3-BB43-A9E65DF1D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B027-165D-40DB-B30C-C2FE0DBEF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23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F1A3A-0C3C-48E4-B1B3-5B7191770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083F3-A4AE-4F94-B8CC-17FA11E365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485BD-42BE-4653-945B-99E358138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C9D2-C746-4659-88CF-E1717DF91E66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919F7-2F73-404D-B89A-F0784A9D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CEBDD-4470-4D8F-A430-7981EC60F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B027-165D-40DB-B30C-C2FE0DBEF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14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AC42A-36CD-4295-82FA-ED10BA54B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7226E-BB1C-4F02-98CF-995232D495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677BD8-9E07-49D5-AC2D-DF157ECD6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7BA12A-2178-4D21-9C83-C557AC545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C9D2-C746-4659-88CF-E1717DF91E66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56E82-8223-4D64-A27C-ABC21EDA7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F29B24-0D69-412C-830D-3A56D1572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B027-165D-40DB-B30C-C2FE0DBEF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9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1E731-CC2E-472C-A51F-36FA9E676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80011-B823-4C53-9665-B8A0A021A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F8D5F-6561-40EB-A0C9-02271FE07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EDF281-A654-4666-9831-A183EC9723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BEE311-FC82-4114-9F94-7176477C5C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494880-2B94-426F-B6C1-D12C2C053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C9D2-C746-4659-88CF-E1717DF91E66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0F81AA-C691-4892-9A96-68B92EB89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223B84-7532-4FCF-A131-C857F6413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B027-165D-40DB-B30C-C2FE0DBEF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92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8E6D-41D6-4CA6-99BE-EEFA5FC19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E35673-0A63-40E7-A035-7D341ADAA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C9D2-C746-4659-88CF-E1717DF91E66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6E4343-1F8B-44C4-890C-4691F9FC7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D7B1A5-29DA-496E-9CEE-96CB08C25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B027-165D-40DB-B30C-C2FE0DBEF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2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E9ACA9-70DF-4577-A9B6-F728C3B11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C9D2-C746-4659-88CF-E1717DF91E66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D89D3E-45B5-487C-8A57-1E588CC06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FA0E1D-1B08-4EA5-97CA-965F5076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B027-165D-40DB-B30C-C2FE0DBEF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061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371DD-3C03-4204-B8B9-2733302E2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41FF9-EA11-47BC-B247-21AA1B2BA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136A8-37B7-4098-8D39-429366C13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69D33-7E08-4FA0-BD91-2A48BC1B3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C9D2-C746-4659-88CF-E1717DF91E66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AA8AD-B664-4848-B1E8-07F5D31C5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01E71A-BA6E-4977-8FE9-E66F850B8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B027-165D-40DB-B30C-C2FE0DBEF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24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03F5B-4AF8-4A45-B965-3C93DEC0E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727628-64E6-40F8-B7F0-0F0B6A483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AA6CE-05A1-4F7F-BED6-B35FA35DC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7D4336-F5C2-49D7-8DE2-269CD5E25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C9D2-C746-4659-88CF-E1717DF91E66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3BE0D5-7D0E-477C-AA10-659B7925B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88DF05-4173-4D2E-9BFA-118FBBB6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B027-165D-40DB-B30C-C2FE0DBEF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657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4C2F8-7E18-42A8-99BA-DB8B78744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85162A-7E7E-40FC-8DC2-37FDA99B8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971E6-F401-4F94-9FD6-4F04DF24B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C9D2-C746-4659-88CF-E1717DF91E66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FBFC5-2F98-4DBE-B6CF-B85C14131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7627D-4F22-46A9-818A-7B6875DEC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B027-165D-40DB-B30C-C2FE0DBEF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86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29D405-C45D-42F0-AEA6-893263BA61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352A02-0DB3-4615-AA9B-CC335ADC4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54E56-48A9-44C8-AE11-3084ADB93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C9D2-C746-4659-88CF-E1717DF91E66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9C2F-70DE-4C26-B840-FE625E00E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4EF14-3F44-46DC-AD23-3597CF5AE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B027-165D-40DB-B30C-C2FE0DBEF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8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8085B4-6DFB-4D78-91F4-31C7BF81E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63E48-2226-4263-BFDB-59DD9AFBE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25971-D976-4A49-B353-CBC73ECD5F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0C9D2-C746-4659-88CF-E1717DF91E66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5A3AB-6697-4153-A190-D30E93062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63012-B1ED-4566-B34E-8FFAC7C7CF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4B027-165D-40DB-B30C-C2FE0DBEF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38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F8260E-9B8E-474D-B253-C0E37B201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29" b="100000" l="0" r="975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613" y="204302"/>
            <a:ext cx="1485167" cy="15140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B7E25D-3CD0-413E-B562-E021926FB79D}"/>
              </a:ext>
            </a:extLst>
          </p:cNvPr>
          <p:cNvSpPr txBox="1"/>
          <p:nvPr/>
        </p:nvSpPr>
        <p:spPr>
          <a:xfrm>
            <a:off x="1943100" y="777202"/>
            <a:ext cx="471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+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0D2381-D230-4BF8-BB04-52F6B3A8F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873" y="125602"/>
            <a:ext cx="1485167" cy="1514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98823E-5BCE-48BE-9BEE-1BD84741A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342" y="169981"/>
            <a:ext cx="1485167" cy="15140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4CB583-C927-4898-8531-5869FD341736}"/>
              </a:ext>
            </a:extLst>
          </p:cNvPr>
          <p:cNvSpPr txBox="1"/>
          <p:nvPr/>
        </p:nvSpPr>
        <p:spPr>
          <a:xfrm>
            <a:off x="4138980" y="779321"/>
            <a:ext cx="471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EF7774-9D6C-4410-85CB-892505E4E4C6}"/>
              </a:ext>
            </a:extLst>
          </p:cNvPr>
          <p:cNvSpPr txBox="1"/>
          <p:nvPr/>
        </p:nvSpPr>
        <p:spPr>
          <a:xfrm>
            <a:off x="6334860" y="781440"/>
            <a:ext cx="1485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=  30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893701-6816-492C-BFBD-D3F761EEE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69" y="2038820"/>
            <a:ext cx="1485167" cy="151400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015F89-C701-4A79-A06E-346B1DDD2ED0}"/>
              </a:ext>
            </a:extLst>
          </p:cNvPr>
          <p:cNvSpPr txBox="1"/>
          <p:nvPr/>
        </p:nvSpPr>
        <p:spPr>
          <a:xfrm>
            <a:off x="1809017" y="2538594"/>
            <a:ext cx="471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+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212371-A481-48E5-B644-5CEDEA50DF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5770" y="2047480"/>
            <a:ext cx="1666875" cy="12763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371B849-5899-40FA-B031-E2C43EDAE30F}"/>
              </a:ext>
            </a:extLst>
          </p:cNvPr>
          <p:cNvSpPr txBox="1"/>
          <p:nvPr/>
        </p:nvSpPr>
        <p:spPr>
          <a:xfrm>
            <a:off x="4055452" y="2331712"/>
            <a:ext cx="471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+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49BC65-62E1-4066-A3FC-040E9518D3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7305" y="1970130"/>
            <a:ext cx="1666875" cy="12763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165F5BC-C30D-42BB-B6DD-F94A01C529CD}"/>
              </a:ext>
            </a:extLst>
          </p:cNvPr>
          <p:cNvSpPr txBox="1"/>
          <p:nvPr/>
        </p:nvSpPr>
        <p:spPr>
          <a:xfrm>
            <a:off x="6376987" y="2134016"/>
            <a:ext cx="1228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=  18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6B2C822-D42F-4BC0-AB59-D1D71802C9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383" y="3661811"/>
            <a:ext cx="1666875" cy="12763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BD38764-6A9C-445D-8737-C56627C9FFFF}"/>
              </a:ext>
            </a:extLst>
          </p:cNvPr>
          <p:cNvSpPr txBox="1"/>
          <p:nvPr/>
        </p:nvSpPr>
        <p:spPr>
          <a:xfrm>
            <a:off x="1969843" y="3856650"/>
            <a:ext cx="4718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-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85DD8DE-0FD4-4AB3-8BCC-FBDDB537D4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3053" y="3766586"/>
            <a:ext cx="1685925" cy="10668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CE84979-E365-46D7-8772-EAD013861377}"/>
              </a:ext>
            </a:extLst>
          </p:cNvPr>
          <p:cNvSpPr txBox="1"/>
          <p:nvPr/>
        </p:nvSpPr>
        <p:spPr>
          <a:xfrm>
            <a:off x="4150335" y="3946043"/>
            <a:ext cx="1485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=  2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6C9F704-D093-4BB0-A1F9-28E575CFEE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69" y="4833254"/>
            <a:ext cx="1485167" cy="151400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68969DB-9227-46C7-B858-AE12C352DE50}"/>
              </a:ext>
            </a:extLst>
          </p:cNvPr>
          <p:cNvSpPr txBox="1"/>
          <p:nvPr/>
        </p:nvSpPr>
        <p:spPr>
          <a:xfrm>
            <a:off x="2044943" y="5276142"/>
            <a:ext cx="471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+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FCACE6A-8878-446D-8488-EECBFB3892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9978" y="4966368"/>
            <a:ext cx="1543050" cy="124777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34C97EE-202B-4846-A852-00A829AEFF50}"/>
              </a:ext>
            </a:extLst>
          </p:cNvPr>
          <p:cNvSpPr txBox="1"/>
          <p:nvPr/>
        </p:nvSpPr>
        <p:spPr>
          <a:xfrm>
            <a:off x="3989509" y="5128212"/>
            <a:ext cx="471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+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6E1DB34-0326-4BFF-B788-7A21EA87FF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7843" y="5041053"/>
            <a:ext cx="876300" cy="9429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A8B8D60-0D42-4198-AD1A-1C77BB0CC8FB}"/>
              </a:ext>
            </a:extLst>
          </p:cNvPr>
          <p:cNvSpPr txBox="1"/>
          <p:nvPr/>
        </p:nvSpPr>
        <p:spPr>
          <a:xfrm>
            <a:off x="5505999" y="5100084"/>
            <a:ext cx="1949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=  ____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36BAC3F-61A8-4133-B7E7-6F387C1C9E97}"/>
              </a:ext>
            </a:extLst>
          </p:cNvPr>
          <p:cNvSpPr/>
          <p:nvPr/>
        </p:nvSpPr>
        <p:spPr>
          <a:xfrm>
            <a:off x="242277" y="198314"/>
            <a:ext cx="7960216" cy="645538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91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0E0C2A4-0545-4C15-8C28-A7331A1E91A0}"/>
              </a:ext>
            </a:extLst>
          </p:cNvPr>
          <p:cNvSpPr txBox="1"/>
          <p:nvPr/>
        </p:nvSpPr>
        <p:spPr>
          <a:xfrm>
            <a:off x="1567595" y="553626"/>
            <a:ext cx="539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+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1C48E-FE1D-4CBA-8CE8-70EE390AD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15" y="198314"/>
            <a:ext cx="1247775" cy="1295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A55DE6-58EF-43F6-838E-5E071B18B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948" y="198314"/>
            <a:ext cx="1247775" cy="1295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FC41F9-661F-40A8-A084-98165EFC2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884" y="198314"/>
            <a:ext cx="1247775" cy="1295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D2D796-DBFC-412F-8A2B-3E868877ACEC}"/>
              </a:ext>
            </a:extLst>
          </p:cNvPr>
          <p:cNvSpPr txBox="1"/>
          <p:nvPr/>
        </p:nvSpPr>
        <p:spPr>
          <a:xfrm>
            <a:off x="3231659" y="475473"/>
            <a:ext cx="539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BDAB4B-2C26-4DBE-B1CE-BAFA10B9E1F2}"/>
              </a:ext>
            </a:extLst>
          </p:cNvPr>
          <p:cNvSpPr txBox="1"/>
          <p:nvPr/>
        </p:nvSpPr>
        <p:spPr>
          <a:xfrm>
            <a:off x="5165966" y="475472"/>
            <a:ext cx="1070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=  12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CF77A9-3DEF-4AEF-BC69-077BCAD7F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13" y="1493713"/>
            <a:ext cx="1247775" cy="1295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2CAA32-F55C-45CC-85EF-76A2D65E4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884" y="1493713"/>
            <a:ext cx="1447800" cy="13620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DF8891-AE16-4A06-A03C-93CC89E67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948" y="1415560"/>
            <a:ext cx="1447800" cy="13620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98F2935-F499-4CB4-8628-02FB0E36E314}"/>
              </a:ext>
            </a:extLst>
          </p:cNvPr>
          <p:cNvSpPr txBox="1"/>
          <p:nvPr/>
        </p:nvSpPr>
        <p:spPr>
          <a:xfrm>
            <a:off x="1592443" y="1849026"/>
            <a:ext cx="539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F71D82-213B-407D-AAA5-56A0EEFE2C65}"/>
              </a:ext>
            </a:extLst>
          </p:cNvPr>
          <p:cNvSpPr txBox="1"/>
          <p:nvPr/>
        </p:nvSpPr>
        <p:spPr>
          <a:xfrm>
            <a:off x="3378317" y="1804210"/>
            <a:ext cx="539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+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F29F77-A1AD-4A15-ABF5-A518850F71BE}"/>
              </a:ext>
            </a:extLst>
          </p:cNvPr>
          <p:cNvSpPr txBox="1"/>
          <p:nvPr/>
        </p:nvSpPr>
        <p:spPr>
          <a:xfrm>
            <a:off x="5165966" y="1690765"/>
            <a:ext cx="1070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=  18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6CFC13C-6447-4E69-BA42-088987EA1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515" y="2855788"/>
            <a:ext cx="657225" cy="12287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8F9DCF-A862-4569-A50D-C22CB2319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08" y="2943467"/>
            <a:ext cx="1447800" cy="13620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C3AAAD2-480F-4AB4-B4D8-0FE5C59E88FE}"/>
              </a:ext>
            </a:extLst>
          </p:cNvPr>
          <p:cNvSpPr txBox="1"/>
          <p:nvPr/>
        </p:nvSpPr>
        <p:spPr>
          <a:xfrm>
            <a:off x="1862073" y="3267070"/>
            <a:ext cx="539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+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228954-58CB-4D0F-A8EF-603672C3E1DA}"/>
              </a:ext>
            </a:extLst>
          </p:cNvPr>
          <p:cNvSpPr txBox="1"/>
          <p:nvPr/>
        </p:nvSpPr>
        <p:spPr>
          <a:xfrm>
            <a:off x="5302735" y="3249605"/>
            <a:ext cx="1070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=  10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EAD23DF-064C-49C3-8421-BBF20025C6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570" y="4307165"/>
            <a:ext cx="1285875" cy="1295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A33F942-11A3-461D-967A-3D46A0E615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6445" y="4258769"/>
            <a:ext cx="1514475" cy="120015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27A8FA6-2C47-46CB-98A1-A89031D99DF5}"/>
              </a:ext>
            </a:extLst>
          </p:cNvPr>
          <p:cNvSpPr txBox="1"/>
          <p:nvPr/>
        </p:nvSpPr>
        <p:spPr>
          <a:xfrm>
            <a:off x="1837225" y="4662477"/>
            <a:ext cx="539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+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B3CE51C-63E3-4DAC-9F58-40914235B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324" y="4073035"/>
            <a:ext cx="657225" cy="12287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1C3F21C-11F7-4215-BEB2-623294E62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414" y="4085856"/>
            <a:ext cx="657225" cy="12287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D2375C2-DB61-49C6-B2FB-7ADB8089378E}"/>
              </a:ext>
            </a:extLst>
          </p:cNvPr>
          <p:cNvSpPr txBox="1"/>
          <p:nvPr/>
        </p:nvSpPr>
        <p:spPr>
          <a:xfrm>
            <a:off x="3779799" y="4662476"/>
            <a:ext cx="539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+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17E3DB-435D-4E6A-84A8-458127663990}"/>
              </a:ext>
            </a:extLst>
          </p:cNvPr>
          <p:cNvSpPr txBox="1"/>
          <p:nvPr/>
        </p:nvSpPr>
        <p:spPr>
          <a:xfrm>
            <a:off x="5384549" y="4516057"/>
            <a:ext cx="1263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=____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25AF08-891B-4289-8C36-94E331C1CD6D}"/>
              </a:ext>
            </a:extLst>
          </p:cNvPr>
          <p:cNvSpPr/>
          <p:nvPr/>
        </p:nvSpPr>
        <p:spPr>
          <a:xfrm>
            <a:off x="242277" y="198314"/>
            <a:ext cx="6908800" cy="560851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403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29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7</cp:revision>
  <dcterms:created xsi:type="dcterms:W3CDTF">2019-04-26T12:07:01Z</dcterms:created>
  <dcterms:modified xsi:type="dcterms:W3CDTF">2019-05-03T22:59:59Z</dcterms:modified>
</cp:coreProperties>
</file>