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2" r:id="rId4"/>
    <p:sldId id="264" r:id="rId5"/>
    <p:sldId id="265" r:id="rId6"/>
    <p:sldId id="267" r:id="rId7"/>
    <p:sldId id="268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B2ED7-9B24-47AB-A784-AED9E5E2A7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E09143-4308-48F0-B671-5A02ED8BB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5B5BC-DA8C-432B-9F5C-BD49AF106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246E0-B78B-4BCB-AA03-D8D8C7E4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4431B-BA53-43F1-83E1-FB0062CF7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6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CAA0F-FA0B-4DA0-A364-BF544255D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54329-1C69-4CBC-9899-50A597546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CD37B-AEBD-4E05-AF86-90B9DA292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0A477-3211-4C95-86CD-DB2BF7B4B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63536-7DEA-49D2-A4C8-B81D70788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40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FF261-B3A7-4681-B9E6-BF7162B65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37D49-01E6-4963-81C6-5F9C0AC12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6B7A8-F452-4B6A-9FAB-DCA1AC740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B4A1C-42B5-48C9-BE41-9598BB80E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026C1-E5D8-469A-867E-95BB3BDD9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7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D553D-2A0F-4697-9D4B-C4F4AC794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70F85-0555-408C-9D11-7E9322C1F6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815B52-C222-4E58-A4CB-9245D90BE8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EE5B10-C488-4063-9BF7-BDDE49B6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4B682-BF15-40AF-B3D9-62F7CD1A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E8088-0A0D-478B-8F15-67C0FCDB2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41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7A33-27DD-4273-8EDC-3C7A05764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D1237-EAD3-4752-9CF9-C9FC281D3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1E2277-B7F3-4CDF-A4CF-D7F1FADFF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1DC729-810B-482A-A222-E07F67BA9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F8FE33-3FE2-4D03-BBD3-E009F4F2D8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307B06-C139-4565-BE6E-4A16046C6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9C8AFC-5217-46C5-BC15-76B9DFE79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7BA2B-3A85-4DC3-9ECC-35B11EF98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67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0ADB7-7F77-4C7A-AACB-299E2341A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6EB71-5561-4602-A356-402BF161E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7931ED-5E93-457C-8823-83F6F9F5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347C1C-7693-47B6-9319-6E7B233F0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7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F09EFC-796A-4414-ABAA-B1BF1D142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42805-FBC0-4E96-ACAA-8B1560F24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D7859-7E14-43ED-AC04-971EAE197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07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109E2-D14F-4FCF-9CF3-42038E331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77916-F087-4178-A910-1A843E10E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48F71-1AF9-421A-A97D-924C6E00E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853CA5-7022-4462-BC39-DB0E055FC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946C6-D263-4D0C-8D12-C673B024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A57683-2763-4AB4-B297-302521275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00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DEB1F-8D0E-4E95-8869-8752BB412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5D8936-F9DC-4831-9F0A-73F607CAB6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FFDF3-E34A-4888-B67A-012059F81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3AB38-F901-48EE-80E3-49CDB24B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1EE1D1-E7DC-4083-9E83-CB663384B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50920-F1F0-4CA0-A3DB-DFF046C15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3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B5A0B-960F-437D-B79C-7E970CCBC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F28B61-0FBD-4022-8E59-94C205670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FE65E-2008-489D-9474-573CA8690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F631D-1840-4A5F-84E5-DB6344B56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5FE5E-59C5-4701-97F5-BC1B3F117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8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7B3B2-5F0C-4896-800D-1AFE70A049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F5DE8C-D1CC-4D33-8798-91708A3FF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8D1AB-CBB0-40F8-AD22-329B1E5B0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A2D57-3557-4A03-873A-E4C5DFF57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38F2C-EAD2-4B19-BC89-42DF8A36A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19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63D9A-BF71-4D25-8526-8D30D0B8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998B2A-B8E1-4EF9-B056-CD6BFC4A1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3F013-94BA-4AF0-A88C-068BC8982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B73B7-295E-4B22-9186-85968629EAFC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8F5BE-A2A1-4325-A73B-65F6C2BBC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72507-9CEC-4937-A726-6AB657A7A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1420A-E575-4275-8915-D5D96CAF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3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21.png"/><Relationship Id="rId4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2055" y="536028"/>
            <a:ext cx="10105697" cy="561252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KG Miss Kindy Marker" panose="02000000000000000000" pitchFamily="2" charset="0"/>
              </a:rPr>
              <a:t>Write your answers on your sheet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5642" y="867104"/>
            <a:ext cx="1135117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KG Miss Kindy Marker" panose="02000000000000000000" pitchFamily="2" charset="0"/>
              </a:rPr>
              <a:t>1.)         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2.)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3.)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9035" y="867102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9035" y="273838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9035" y="462197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5135" y="867103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5135" y="2738386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5134" y="4628325"/>
            <a:ext cx="2160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    ____ </a:t>
            </a:r>
          </a:p>
        </p:txBody>
      </p:sp>
      <p:sp>
        <p:nvSpPr>
          <p:cNvPr id="8" name="AutoShape 14" descr="Image result for food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9050312" y="85777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3014" y="274132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20</a:t>
            </a:r>
          </a:p>
        </p:txBody>
      </p:sp>
      <p:pic>
        <p:nvPicPr>
          <p:cNvPr id="1026" name="Picture 2" descr="Image result for HAMBURGER">
            <a:extLst>
              <a:ext uri="{FF2B5EF4-FFF2-40B4-BE49-F238E27FC236}">
                <a16:creationId xmlns:a16="http://schemas.microsoft.com/office/drawing/2014/main" id="{4ADE14E2-4E05-4CBB-A8AC-C3214E501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24" b="100000" l="0" r="97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719" y="712071"/>
            <a:ext cx="1840876" cy="104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5C0417-02DC-4924-9E01-1E634F7F1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3776" y="623400"/>
            <a:ext cx="885327" cy="1085850"/>
          </a:xfrm>
          <a:prstGeom prst="rect">
            <a:avLst/>
          </a:prstGeom>
        </p:spPr>
      </p:pic>
      <p:pic>
        <p:nvPicPr>
          <p:cNvPr id="21" name="Picture 2" descr="Image result for HAMBURGER">
            <a:extLst>
              <a:ext uri="{FF2B5EF4-FFF2-40B4-BE49-F238E27FC236}">
                <a16:creationId xmlns:a16="http://schemas.microsoft.com/office/drawing/2014/main" id="{0EDDBC71-1675-4802-8132-16AFB031E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24" b="100000" l="0" r="97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220" y="2598455"/>
            <a:ext cx="1840876" cy="104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Image result for HAMBURGER">
            <a:extLst>
              <a:ext uri="{FF2B5EF4-FFF2-40B4-BE49-F238E27FC236}">
                <a16:creationId xmlns:a16="http://schemas.microsoft.com/office/drawing/2014/main" id="{2608AD84-8B0C-4D9E-BEB9-F817A120D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24" b="100000" l="0" r="97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468" y="2520121"/>
            <a:ext cx="1840876" cy="104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 result for HAMBURGER">
            <a:extLst>
              <a:ext uri="{FF2B5EF4-FFF2-40B4-BE49-F238E27FC236}">
                <a16:creationId xmlns:a16="http://schemas.microsoft.com/office/drawing/2014/main" id="{4194EB52-BF53-4582-B0EE-FCF416A74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24" b="100000" l="0" r="97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421" y="4447493"/>
            <a:ext cx="1840876" cy="104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4D8D01-E84F-491B-BBDE-17C3E6B968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2429" y="4412781"/>
            <a:ext cx="1087821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393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2055" y="536028"/>
            <a:ext cx="10105697" cy="561252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KG Miss Kindy Marker" panose="02000000000000000000" pitchFamily="2" charset="0"/>
              </a:rPr>
              <a:t>Write your answers on your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5642" y="867104"/>
            <a:ext cx="1135117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KG Miss Kindy Marker" panose="02000000000000000000" pitchFamily="2" charset="0"/>
              </a:rPr>
              <a:t>1.)         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2.)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3.)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9035" y="867102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9035" y="273838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9035" y="462197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5135" y="867103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5135" y="2738386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5134" y="4628325"/>
            <a:ext cx="2169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 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0312" y="85777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50311" y="2694804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12</a:t>
            </a:r>
          </a:p>
        </p:txBody>
      </p:sp>
      <p:pic>
        <p:nvPicPr>
          <p:cNvPr id="3074" name="Picture 2" descr="Elephants Graphics ">
            <a:extLst>
              <a:ext uri="{FF2B5EF4-FFF2-40B4-BE49-F238E27FC236}">
                <a16:creationId xmlns:a16="http://schemas.microsoft.com/office/drawing/2014/main" id="{58744EAD-943B-4323-8455-40CFB3F8A51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576" y="579446"/>
            <a:ext cx="166687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Elephants Graphics ">
            <a:extLst>
              <a:ext uri="{FF2B5EF4-FFF2-40B4-BE49-F238E27FC236}">
                <a16:creationId xmlns:a16="http://schemas.microsoft.com/office/drawing/2014/main" id="{D1964257-E521-4B9D-BBF4-9DAC5CCADED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469" y="598653"/>
            <a:ext cx="166687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Elephants Graphics ">
            <a:extLst>
              <a:ext uri="{FF2B5EF4-FFF2-40B4-BE49-F238E27FC236}">
                <a16:creationId xmlns:a16="http://schemas.microsoft.com/office/drawing/2014/main" id="{CB44FBCA-1604-4027-8CAD-23042DFEDA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168" y="2301755"/>
            <a:ext cx="166687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rogs Graphics ">
            <a:extLst>
              <a:ext uri="{FF2B5EF4-FFF2-40B4-BE49-F238E27FC236}">
                <a16:creationId xmlns:a16="http://schemas.microsoft.com/office/drawing/2014/main" id="{509CCFC1-5DB4-4299-9D0B-AA6B91E037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491" y="2308627"/>
            <a:ext cx="1154541" cy="72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Frogs Graphics ">
            <a:extLst>
              <a:ext uri="{FF2B5EF4-FFF2-40B4-BE49-F238E27FC236}">
                <a16:creationId xmlns:a16="http://schemas.microsoft.com/office/drawing/2014/main" id="{A6F732E9-2325-4A9D-BADD-33E2B28EE1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569" y="3026095"/>
            <a:ext cx="1154541" cy="72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Frogs Graphics ">
            <a:extLst>
              <a:ext uri="{FF2B5EF4-FFF2-40B4-BE49-F238E27FC236}">
                <a16:creationId xmlns:a16="http://schemas.microsoft.com/office/drawing/2014/main" id="{CEABBFCB-C340-4340-B707-75B7F426B69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313" y="2330638"/>
            <a:ext cx="1154541" cy="72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Frogs Graphics ">
            <a:extLst>
              <a:ext uri="{FF2B5EF4-FFF2-40B4-BE49-F238E27FC236}">
                <a16:creationId xmlns:a16="http://schemas.microsoft.com/office/drawing/2014/main" id="{CAB454B0-AA73-41F5-BFE1-7A2395984C7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195" y="3079524"/>
            <a:ext cx="1154541" cy="72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Elephants Graphics ">
            <a:extLst>
              <a:ext uri="{FF2B5EF4-FFF2-40B4-BE49-F238E27FC236}">
                <a16:creationId xmlns:a16="http://schemas.microsoft.com/office/drawing/2014/main" id="{B778E17C-BA0E-4D28-A2A0-29B32FB1E1E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456" y="4017406"/>
            <a:ext cx="166687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Frogs Graphics ">
            <a:extLst>
              <a:ext uri="{FF2B5EF4-FFF2-40B4-BE49-F238E27FC236}">
                <a16:creationId xmlns:a16="http://schemas.microsoft.com/office/drawing/2014/main" id="{384ED110-C5EA-4813-8A6A-240E7AB7956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313" y="4678198"/>
            <a:ext cx="1154541" cy="72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Frogs Graphics ">
            <a:extLst>
              <a:ext uri="{FF2B5EF4-FFF2-40B4-BE49-F238E27FC236}">
                <a16:creationId xmlns:a16="http://schemas.microsoft.com/office/drawing/2014/main" id="{295D2762-19A8-4A12-86AB-2F348347295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279" y="4626171"/>
            <a:ext cx="1154541" cy="72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98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2055" y="536028"/>
            <a:ext cx="10105697" cy="561252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KG Miss Kindy Marker" panose="02000000000000000000" pitchFamily="2" charset="0"/>
              </a:rPr>
              <a:t>Write your answers on your sheet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5642" y="867104"/>
            <a:ext cx="1135117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KG Miss Kindy Marker" panose="02000000000000000000" pitchFamily="2" charset="0"/>
              </a:rPr>
              <a:t>1.)         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2.)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3.)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9035" y="867102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9035" y="273838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9035" y="462197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5135" y="867103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5135" y="2738386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5134" y="4628325"/>
            <a:ext cx="2160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    ____ </a:t>
            </a:r>
          </a:p>
        </p:txBody>
      </p:sp>
      <p:sp>
        <p:nvSpPr>
          <p:cNvPr id="8" name="AutoShape 14" descr="Image result for food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9050312" y="85777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3014" y="274132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15</a:t>
            </a:r>
          </a:p>
        </p:txBody>
      </p:sp>
      <p:pic>
        <p:nvPicPr>
          <p:cNvPr id="2050" name="Picture 2" descr="Graphics Bicycles ">
            <a:extLst>
              <a:ext uri="{FF2B5EF4-FFF2-40B4-BE49-F238E27FC236}">
                <a16:creationId xmlns:a16="http://schemas.microsoft.com/office/drawing/2014/main" id="{02358F4A-6935-4125-9996-0AD805F86D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459" y="336782"/>
            <a:ext cx="1840875" cy="139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rs Graphics ">
            <a:extLst>
              <a:ext uri="{FF2B5EF4-FFF2-40B4-BE49-F238E27FC236}">
                <a16:creationId xmlns:a16="http://schemas.microsoft.com/office/drawing/2014/main" id="{E10B9BAB-1CCC-4153-A255-9498551DF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077" y="2467558"/>
            <a:ext cx="1310354" cy="123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D5A9DF-C453-4F70-A5DB-E4CF695CC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695804" y="354848"/>
            <a:ext cx="889037" cy="1674353"/>
          </a:xfrm>
          <a:prstGeom prst="rect">
            <a:avLst/>
          </a:prstGeom>
        </p:spPr>
      </p:pic>
      <p:pic>
        <p:nvPicPr>
          <p:cNvPr id="23" name="Picture 2" descr="Graphics Bicycles ">
            <a:extLst>
              <a:ext uri="{FF2B5EF4-FFF2-40B4-BE49-F238E27FC236}">
                <a16:creationId xmlns:a16="http://schemas.microsoft.com/office/drawing/2014/main" id="{04173FFB-C89B-4564-AB9A-C7D3C850002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680" y="2246763"/>
            <a:ext cx="1840875" cy="139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ars Graphics ">
            <a:extLst>
              <a:ext uri="{FF2B5EF4-FFF2-40B4-BE49-F238E27FC236}">
                <a16:creationId xmlns:a16="http://schemas.microsoft.com/office/drawing/2014/main" id="{7B07C823-CB5C-4310-AFCF-106AC3D23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856" y="4326957"/>
            <a:ext cx="1310354" cy="123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ars Graphics ">
            <a:extLst>
              <a:ext uri="{FF2B5EF4-FFF2-40B4-BE49-F238E27FC236}">
                <a16:creationId xmlns:a16="http://schemas.microsoft.com/office/drawing/2014/main" id="{CDB2D6B9-82CD-420B-BE0B-79F9D2C1B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453" y="4156744"/>
            <a:ext cx="1310354" cy="123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359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2055" y="536028"/>
            <a:ext cx="10105697" cy="561252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KG Miss Kindy Marker" panose="02000000000000000000" pitchFamily="2" charset="0"/>
              </a:rPr>
              <a:t>Write your answers on your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5642" y="867104"/>
            <a:ext cx="1135117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KG Miss Kindy Marker" panose="02000000000000000000" pitchFamily="2" charset="0"/>
              </a:rPr>
              <a:t>1.)         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2.)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3.)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9035" y="867102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9035" y="273838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9035" y="462197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5135" y="867103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5135" y="2738386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5134" y="4628325"/>
            <a:ext cx="2320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 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0312" y="85777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95519" y="272905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12</a:t>
            </a:r>
          </a:p>
        </p:txBody>
      </p:sp>
      <p:pic>
        <p:nvPicPr>
          <p:cNvPr id="4098" name="Picture 2" descr="Image result for FIREMAN">
            <a:extLst>
              <a:ext uri="{FF2B5EF4-FFF2-40B4-BE49-F238E27FC236}">
                <a16:creationId xmlns:a16="http://schemas.microsoft.com/office/drawing/2014/main" id="{199848C6-3D22-4E10-B598-D29346485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462" l="0" r="990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940" y="660205"/>
            <a:ext cx="1310473" cy="116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Image result for FIREMAN">
            <a:extLst>
              <a:ext uri="{FF2B5EF4-FFF2-40B4-BE49-F238E27FC236}">
                <a16:creationId xmlns:a16="http://schemas.microsoft.com/office/drawing/2014/main" id="{858CF71B-7134-4EEF-A5A2-B6C197067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462" l="0" r="990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616" y="682446"/>
            <a:ext cx="1522697" cy="116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roduct">
            <a:extLst>
              <a:ext uri="{FF2B5EF4-FFF2-40B4-BE49-F238E27FC236}">
                <a16:creationId xmlns:a16="http://schemas.microsoft.com/office/drawing/2014/main" id="{868BAE4A-3386-451A-A8F9-2215524A4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060" y="1921507"/>
            <a:ext cx="955424" cy="95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mage result for FIREMAN">
            <a:extLst>
              <a:ext uri="{FF2B5EF4-FFF2-40B4-BE49-F238E27FC236}">
                <a16:creationId xmlns:a16="http://schemas.microsoft.com/office/drawing/2014/main" id="{12B6DD51-BEB9-4AB0-80B2-CE1070D29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462" l="0" r="990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572" y="2279639"/>
            <a:ext cx="1310473" cy="116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Product">
            <a:extLst>
              <a:ext uri="{FF2B5EF4-FFF2-40B4-BE49-F238E27FC236}">
                <a16:creationId xmlns:a16="http://schemas.microsoft.com/office/drawing/2014/main" id="{5B220BB8-CBFD-4528-BCE3-E42468BB2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739" y="1918119"/>
            <a:ext cx="955424" cy="95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Product">
            <a:extLst>
              <a:ext uri="{FF2B5EF4-FFF2-40B4-BE49-F238E27FC236}">
                <a16:creationId xmlns:a16="http://schemas.microsoft.com/office/drawing/2014/main" id="{42147BA0-992C-4CA5-B508-832ED55E4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765" y="2695410"/>
            <a:ext cx="955424" cy="95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Product">
            <a:extLst>
              <a:ext uri="{FF2B5EF4-FFF2-40B4-BE49-F238E27FC236}">
                <a16:creationId xmlns:a16="http://schemas.microsoft.com/office/drawing/2014/main" id="{CBFAFFCC-EE0A-4E56-A047-079CC9D78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311" y="2000812"/>
            <a:ext cx="955424" cy="95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Product">
            <a:extLst>
              <a:ext uri="{FF2B5EF4-FFF2-40B4-BE49-F238E27FC236}">
                <a16:creationId xmlns:a16="http://schemas.microsoft.com/office/drawing/2014/main" id="{06D3BBB7-FCB9-4E6E-90C4-E344051C9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384" y="2636066"/>
            <a:ext cx="955424" cy="95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Image result for FIREMAN">
            <a:extLst>
              <a:ext uri="{FF2B5EF4-FFF2-40B4-BE49-F238E27FC236}">
                <a16:creationId xmlns:a16="http://schemas.microsoft.com/office/drawing/2014/main" id="{C4A4B9D4-0B6F-49CB-BF10-6F5B28E2F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462" l="0" r="990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531" y="4226839"/>
            <a:ext cx="1310473" cy="116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Product">
            <a:extLst>
              <a:ext uri="{FF2B5EF4-FFF2-40B4-BE49-F238E27FC236}">
                <a16:creationId xmlns:a16="http://schemas.microsoft.com/office/drawing/2014/main" id="{F4E08797-7E02-4EBD-ACEB-B53488F13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159" y="4404784"/>
            <a:ext cx="955424" cy="95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Product">
            <a:extLst>
              <a:ext uri="{FF2B5EF4-FFF2-40B4-BE49-F238E27FC236}">
                <a16:creationId xmlns:a16="http://schemas.microsoft.com/office/drawing/2014/main" id="{B5B7DB21-F8D0-458D-981C-809880A19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163" y="4392309"/>
            <a:ext cx="955424" cy="95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Product">
            <a:extLst>
              <a:ext uri="{FF2B5EF4-FFF2-40B4-BE49-F238E27FC236}">
                <a16:creationId xmlns:a16="http://schemas.microsoft.com/office/drawing/2014/main" id="{8B9D00D6-4053-4E40-8D25-85C046A7D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695" y="4435995"/>
            <a:ext cx="955424" cy="95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828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2055" y="536028"/>
            <a:ext cx="10105697" cy="561252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KG Miss Kindy Marker" panose="02000000000000000000" pitchFamily="2" charset="0"/>
              </a:rPr>
              <a:t>Write your answers on your sheet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19569" y="826651"/>
            <a:ext cx="849006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KG Miss Kindy Marker" panose="02000000000000000000" pitchFamily="2" charset="0"/>
              </a:rPr>
              <a:t>1.)         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2.)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3.)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9035" y="867102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9035" y="273838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9035" y="462197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5135" y="867103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5135" y="2738386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5134" y="4628325"/>
            <a:ext cx="2160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    ____ </a:t>
            </a:r>
          </a:p>
        </p:txBody>
      </p:sp>
      <p:sp>
        <p:nvSpPr>
          <p:cNvPr id="8" name="AutoShape 14" descr="Image result for food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9050312" y="85777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3014" y="274132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8</a:t>
            </a:r>
          </a:p>
        </p:txBody>
      </p:sp>
      <p:pic>
        <p:nvPicPr>
          <p:cNvPr id="4" name="Picture 2" descr="Image result for banana">
            <a:extLst>
              <a:ext uri="{FF2B5EF4-FFF2-40B4-BE49-F238E27FC236}">
                <a16:creationId xmlns:a16="http://schemas.microsoft.com/office/drawing/2014/main" id="{C5657370-ECBC-4BE7-9A7F-0DA6114FA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17" b="97653" l="938" r="978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468" y="598568"/>
            <a:ext cx="1962829" cy="130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 result for banana">
            <a:extLst>
              <a:ext uri="{FF2B5EF4-FFF2-40B4-BE49-F238E27FC236}">
                <a16:creationId xmlns:a16="http://schemas.microsoft.com/office/drawing/2014/main" id="{D9EC25C5-82FD-4B0F-84BD-B16A1BCFC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17" b="97653" l="938" r="978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945" y="2552511"/>
            <a:ext cx="1962829" cy="130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mage result for banana">
            <a:extLst>
              <a:ext uri="{FF2B5EF4-FFF2-40B4-BE49-F238E27FC236}">
                <a16:creationId xmlns:a16="http://schemas.microsoft.com/office/drawing/2014/main" id="{158FF49A-7E18-4D84-961B-DAFCB2001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17" b="97653" l="938" r="978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222" y="2424639"/>
            <a:ext cx="1962829" cy="130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pple fruit">
            <a:extLst>
              <a:ext uri="{FF2B5EF4-FFF2-40B4-BE49-F238E27FC236}">
                <a16:creationId xmlns:a16="http://schemas.microsoft.com/office/drawing/2014/main" id="{792BDAC2-A915-464C-B945-21F82E211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013" y="556340"/>
            <a:ext cx="1427572" cy="157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Image result for apple fruit">
            <a:extLst>
              <a:ext uri="{FF2B5EF4-FFF2-40B4-BE49-F238E27FC236}">
                <a16:creationId xmlns:a16="http://schemas.microsoft.com/office/drawing/2014/main" id="{AC511964-44BD-4ED8-BA9B-085400896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896" y="4048028"/>
            <a:ext cx="1427572" cy="157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2 banana">
            <a:extLst>
              <a:ext uri="{FF2B5EF4-FFF2-40B4-BE49-F238E27FC236}">
                <a16:creationId xmlns:a16="http://schemas.microsoft.com/office/drawing/2014/main" id="{6A962367-2EAC-4699-88AB-516AD2FD3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468" y="4158113"/>
            <a:ext cx="2029330" cy="152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681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2055" y="536028"/>
            <a:ext cx="10105697" cy="561252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KG Miss Kindy Marker" panose="02000000000000000000" pitchFamily="2" charset="0"/>
              </a:rPr>
              <a:t>Write your answers on your sheet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5642" y="867104"/>
            <a:ext cx="1135117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KG Miss Kindy Marker" panose="02000000000000000000" pitchFamily="2" charset="0"/>
              </a:rPr>
              <a:t>1.)         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2.)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3.)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59896" y="746441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9035" y="273838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9035" y="462197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5135" y="867103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5135" y="2738386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5134" y="4628325"/>
            <a:ext cx="2160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    ____ </a:t>
            </a:r>
          </a:p>
        </p:txBody>
      </p:sp>
      <p:sp>
        <p:nvSpPr>
          <p:cNvPr id="8" name="AutoShape 14" descr="Image result for food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9050312" y="85777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3014" y="274132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10</a:t>
            </a:r>
          </a:p>
        </p:txBody>
      </p:sp>
      <p:pic>
        <p:nvPicPr>
          <p:cNvPr id="7170" name="Picture 2" descr="Chickens Graphics ">
            <a:extLst>
              <a:ext uri="{FF2B5EF4-FFF2-40B4-BE49-F238E27FC236}">
                <a16:creationId xmlns:a16="http://schemas.microsoft.com/office/drawing/2014/main" id="{D2ADB037-D925-4B30-A913-ED5BAC271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88736" y="630171"/>
            <a:ext cx="1201977" cy="140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hickens Graphics ">
            <a:extLst>
              <a:ext uri="{FF2B5EF4-FFF2-40B4-BE49-F238E27FC236}">
                <a16:creationId xmlns:a16="http://schemas.microsoft.com/office/drawing/2014/main" id="{B75F27AA-502C-4D2A-9BB1-6FF5019CE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65549" y="721790"/>
            <a:ext cx="1201977" cy="140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hickens Graphics ">
            <a:extLst>
              <a:ext uri="{FF2B5EF4-FFF2-40B4-BE49-F238E27FC236}">
                <a16:creationId xmlns:a16="http://schemas.microsoft.com/office/drawing/2014/main" id="{BF541318-0A5A-45DA-B154-1FBAADAB0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4508" y="827032"/>
            <a:ext cx="1201977" cy="140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FB8B21C-8BCD-44DB-A790-175A795F1E7D}"/>
              </a:ext>
            </a:extLst>
          </p:cNvPr>
          <p:cNvSpPr txBox="1"/>
          <p:nvPr/>
        </p:nvSpPr>
        <p:spPr>
          <a:xfrm>
            <a:off x="6350332" y="773696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pic>
        <p:nvPicPr>
          <p:cNvPr id="28" name="Picture 2" descr="Chickens Graphics ">
            <a:extLst>
              <a:ext uri="{FF2B5EF4-FFF2-40B4-BE49-F238E27FC236}">
                <a16:creationId xmlns:a16="http://schemas.microsoft.com/office/drawing/2014/main" id="{1B78DAD6-C0A1-49BF-9028-39DCEA53B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43154" y="2420433"/>
            <a:ext cx="1201977" cy="140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Image result for egg">
            <a:extLst>
              <a:ext uri="{FF2B5EF4-FFF2-40B4-BE49-F238E27FC236}">
                <a16:creationId xmlns:a16="http://schemas.microsoft.com/office/drawing/2014/main" id="{5C648451-D617-4D4C-8380-D3F66218B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667" b="95111" l="17778" r="7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11698" r="20632" b="7375"/>
          <a:stretch/>
        </p:blipFill>
        <p:spPr bwMode="auto">
          <a:xfrm>
            <a:off x="6708547" y="2315803"/>
            <a:ext cx="854224" cy="113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Image result for egg">
            <a:extLst>
              <a:ext uri="{FF2B5EF4-FFF2-40B4-BE49-F238E27FC236}">
                <a16:creationId xmlns:a16="http://schemas.microsoft.com/office/drawing/2014/main" id="{BC0258EE-0E2B-479F-BD03-A4001C259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667" b="95111" l="17778" r="7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11698" r="20632" b="7375"/>
          <a:stretch/>
        </p:blipFill>
        <p:spPr bwMode="auto">
          <a:xfrm>
            <a:off x="5885703" y="2322316"/>
            <a:ext cx="854224" cy="113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egg">
            <a:extLst>
              <a:ext uri="{FF2B5EF4-FFF2-40B4-BE49-F238E27FC236}">
                <a16:creationId xmlns:a16="http://schemas.microsoft.com/office/drawing/2014/main" id="{977EDA5D-5851-4613-BC9C-88D9E26D6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667" b="95111" l="17778" r="7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11698" r="20632" b="7375"/>
          <a:stretch/>
        </p:blipFill>
        <p:spPr bwMode="auto">
          <a:xfrm>
            <a:off x="7540910" y="2317242"/>
            <a:ext cx="854224" cy="113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egg">
            <a:extLst>
              <a:ext uri="{FF2B5EF4-FFF2-40B4-BE49-F238E27FC236}">
                <a16:creationId xmlns:a16="http://schemas.microsoft.com/office/drawing/2014/main" id="{03528092-76AE-48F8-81B1-1194298EB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667" b="95111" l="17778" r="7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11698" r="20632" b="7375"/>
          <a:stretch/>
        </p:blipFill>
        <p:spPr bwMode="auto">
          <a:xfrm>
            <a:off x="6303295" y="3130360"/>
            <a:ext cx="854224" cy="113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egg">
            <a:extLst>
              <a:ext uri="{FF2B5EF4-FFF2-40B4-BE49-F238E27FC236}">
                <a16:creationId xmlns:a16="http://schemas.microsoft.com/office/drawing/2014/main" id="{4F23C28C-2A6F-40A6-A4B0-D7A6AA641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667" b="95111" l="17778" r="7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11698" r="20632" b="7375"/>
          <a:stretch/>
        </p:blipFill>
        <p:spPr bwMode="auto">
          <a:xfrm>
            <a:off x="7135659" y="3130361"/>
            <a:ext cx="854224" cy="113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hickens Graphics ">
            <a:extLst>
              <a:ext uri="{FF2B5EF4-FFF2-40B4-BE49-F238E27FC236}">
                <a16:creationId xmlns:a16="http://schemas.microsoft.com/office/drawing/2014/main" id="{55E4EC20-9B5B-40AA-BC1F-2A05BFCB0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97242" y="4232997"/>
            <a:ext cx="1201977" cy="140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hickens Graphics ">
            <a:extLst>
              <a:ext uri="{FF2B5EF4-FFF2-40B4-BE49-F238E27FC236}">
                <a16:creationId xmlns:a16="http://schemas.microsoft.com/office/drawing/2014/main" id="{9E093F02-3C3A-4031-8B3D-671FD40AF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45813" y="4304943"/>
            <a:ext cx="1201977" cy="140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Image result for egg">
            <a:extLst>
              <a:ext uri="{FF2B5EF4-FFF2-40B4-BE49-F238E27FC236}">
                <a16:creationId xmlns:a16="http://schemas.microsoft.com/office/drawing/2014/main" id="{D6336BAB-A4D0-4E49-8939-343196F92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667" b="95111" l="17778" r="7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11698" r="20632" b="7375"/>
          <a:stretch/>
        </p:blipFill>
        <p:spPr bwMode="auto">
          <a:xfrm>
            <a:off x="6771272" y="4526837"/>
            <a:ext cx="854224" cy="113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Image result for egg">
            <a:extLst>
              <a:ext uri="{FF2B5EF4-FFF2-40B4-BE49-F238E27FC236}">
                <a16:creationId xmlns:a16="http://schemas.microsoft.com/office/drawing/2014/main" id="{BA648601-261B-4C8E-A57C-C9C2E8D491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667" b="95111" l="17778" r="7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11698" r="20632" b="7375"/>
          <a:stretch/>
        </p:blipFill>
        <p:spPr bwMode="auto">
          <a:xfrm>
            <a:off x="5872913" y="4528785"/>
            <a:ext cx="854224" cy="113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927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2055" y="536028"/>
            <a:ext cx="10105697" cy="561252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KG Miss Kindy Marker" panose="02000000000000000000" pitchFamily="2" charset="0"/>
              </a:rPr>
              <a:t>Write your answers on your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5642" y="867104"/>
            <a:ext cx="1135117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KG Miss Kindy Marker" panose="02000000000000000000" pitchFamily="2" charset="0"/>
              </a:rPr>
              <a:t>1.)         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2.)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3.)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9035" y="867102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9035" y="273838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9035" y="462197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5135" y="867103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5135" y="2738386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5134" y="4628325"/>
            <a:ext cx="2320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 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0312" y="85777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95519" y="272905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10</a:t>
            </a:r>
          </a:p>
        </p:txBody>
      </p:sp>
      <p:pic>
        <p:nvPicPr>
          <p:cNvPr id="8194" name="Picture 2" descr="Image result for policeman">
            <a:extLst>
              <a:ext uri="{FF2B5EF4-FFF2-40B4-BE49-F238E27FC236}">
                <a16:creationId xmlns:a16="http://schemas.microsoft.com/office/drawing/2014/main" id="{6B472AC0-D05E-4279-A79D-90C36826A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524" l="53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397" y="622163"/>
            <a:ext cx="1078485" cy="157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Image result for policeman">
            <a:extLst>
              <a:ext uri="{FF2B5EF4-FFF2-40B4-BE49-F238E27FC236}">
                <a16:creationId xmlns:a16="http://schemas.microsoft.com/office/drawing/2014/main" id="{DBB7B23E-0830-4064-AD3A-937DB74A9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524" l="53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753" y="637278"/>
            <a:ext cx="1078485" cy="157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Image result for policeman">
            <a:extLst>
              <a:ext uri="{FF2B5EF4-FFF2-40B4-BE49-F238E27FC236}">
                <a16:creationId xmlns:a16="http://schemas.microsoft.com/office/drawing/2014/main" id="{0E60A440-7853-404C-AAB7-7D8CE4F57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524" l="53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397" y="2328107"/>
            <a:ext cx="1078485" cy="157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policeman car">
            <a:extLst>
              <a:ext uri="{FF2B5EF4-FFF2-40B4-BE49-F238E27FC236}">
                <a16:creationId xmlns:a16="http://schemas.microsoft.com/office/drawing/2014/main" id="{50D94D10-0814-45CB-BFFB-CACA20CA21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37"/>
          <a:stretch/>
        </p:blipFill>
        <p:spPr bwMode="auto">
          <a:xfrm>
            <a:off x="5840398" y="2336737"/>
            <a:ext cx="2410811" cy="116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 result for policeman">
            <a:extLst>
              <a:ext uri="{FF2B5EF4-FFF2-40B4-BE49-F238E27FC236}">
                <a16:creationId xmlns:a16="http://schemas.microsoft.com/office/drawing/2014/main" id="{EE280F07-5564-400E-B0A2-E37FE0255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524" l="53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728" y="3903735"/>
            <a:ext cx="1078485" cy="157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Image result for policeman">
            <a:extLst>
              <a:ext uri="{FF2B5EF4-FFF2-40B4-BE49-F238E27FC236}">
                <a16:creationId xmlns:a16="http://schemas.microsoft.com/office/drawing/2014/main" id="{324DE82A-E5F8-4F20-BA6C-E1C0A39E3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524" l="53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514" y="3974677"/>
            <a:ext cx="1078485" cy="157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Image result for policeman car">
            <a:extLst>
              <a:ext uri="{FF2B5EF4-FFF2-40B4-BE49-F238E27FC236}">
                <a16:creationId xmlns:a16="http://schemas.microsoft.com/office/drawing/2014/main" id="{8C702126-A8FB-46CA-B2E4-EB524039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85" b="94545" l="654" r="986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37"/>
          <a:stretch/>
        </p:blipFill>
        <p:spPr bwMode="auto">
          <a:xfrm>
            <a:off x="5848277" y="4405090"/>
            <a:ext cx="2410811" cy="116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Image result for policeman car">
            <a:extLst>
              <a:ext uri="{FF2B5EF4-FFF2-40B4-BE49-F238E27FC236}">
                <a16:creationId xmlns:a16="http://schemas.microsoft.com/office/drawing/2014/main" id="{119F1F0E-C87F-4292-8574-9DFAAE448A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85" b="94545" l="654" r="986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37"/>
          <a:stretch/>
        </p:blipFill>
        <p:spPr bwMode="auto">
          <a:xfrm>
            <a:off x="5781085" y="3737878"/>
            <a:ext cx="2410811" cy="116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887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2055" y="536028"/>
            <a:ext cx="10105697" cy="561252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KG Miss Kindy Marker" panose="02000000000000000000" pitchFamily="2" charset="0"/>
              </a:rPr>
              <a:t>Write your answers on your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5642" y="867104"/>
            <a:ext cx="1135117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KG Miss Kindy Marker" panose="02000000000000000000" pitchFamily="2" charset="0"/>
              </a:rPr>
              <a:t>1.)         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2.)</a:t>
            </a: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endParaRPr lang="en-US" sz="3200" dirty="0">
              <a:latin typeface="KG Miss Kindy Marker" panose="02000000000000000000" pitchFamily="2" charset="0"/>
            </a:endParaRPr>
          </a:p>
          <a:p>
            <a:r>
              <a:rPr lang="en-US" sz="3200" dirty="0">
                <a:latin typeface="KG Miss Kindy Marker" panose="02000000000000000000" pitchFamily="2" charset="0"/>
              </a:rPr>
              <a:t>3.)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9035" y="867102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3355" y="2738383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9035" y="4621978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5135" y="867103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5135" y="2738386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5134" y="4628325"/>
            <a:ext cx="2169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= 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0312" y="857775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50311" y="2694804"/>
            <a:ext cx="1087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KG Miss Kindy Marker" panose="02000000000000000000" pitchFamily="2" charset="0"/>
              </a:rPr>
              <a:t>8</a:t>
            </a:r>
          </a:p>
        </p:txBody>
      </p:sp>
      <p:pic>
        <p:nvPicPr>
          <p:cNvPr id="6146" name="Picture 2" descr="Butterflies Graphics ">
            <a:extLst>
              <a:ext uri="{FF2B5EF4-FFF2-40B4-BE49-F238E27FC236}">
                <a16:creationId xmlns:a16="http://schemas.microsoft.com/office/drawing/2014/main" id="{1E4F7966-3FA1-4F6D-A8CF-499079C25B7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985" y="536028"/>
            <a:ext cx="2100345" cy="157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sunflowers">
            <a:extLst>
              <a:ext uri="{FF2B5EF4-FFF2-40B4-BE49-F238E27FC236}">
                <a16:creationId xmlns:a16="http://schemas.microsoft.com/office/drawing/2014/main" id="{6EB7339F-6428-4DD8-8C31-0B29820DD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8" b="96447" l="0" r="984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878" y="737338"/>
            <a:ext cx="1355956" cy="10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Image result for sunflowers">
            <a:extLst>
              <a:ext uri="{FF2B5EF4-FFF2-40B4-BE49-F238E27FC236}">
                <a16:creationId xmlns:a16="http://schemas.microsoft.com/office/drawing/2014/main" id="{1B24CF92-62FD-4785-B50F-618E565B2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8" b="96447" l="0" r="984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834" y="625657"/>
            <a:ext cx="1540146" cy="118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Butterflies Graphics ">
            <a:extLst>
              <a:ext uri="{FF2B5EF4-FFF2-40B4-BE49-F238E27FC236}">
                <a16:creationId xmlns:a16="http://schemas.microsoft.com/office/drawing/2014/main" id="{B656BDC2-D7AC-4BEB-B181-C65BABA295D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017" y="2335475"/>
            <a:ext cx="2100345" cy="157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bee">
            <a:extLst>
              <a:ext uri="{FF2B5EF4-FFF2-40B4-BE49-F238E27FC236}">
                <a16:creationId xmlns:a16="http://schemas.microsoft.com/office/drawing/2014/main" id="{D06F812B-8CFF-457B-B5BB-A8345997E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848" y="2057702"/>
            <a:ext cx="1658968" cy="10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bee">
            <a:extLst>
              <a:ext uri="{FF2B5EF4-FFF2-40B4-BE49-F238E27FC236}">
                <a16:creationId xmlns:a16="http://schemas.microsoft.com/office/drawing/2014/main" id="{D6CF19F5-4706-4692-9430-280F7A261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501" y="2738383"/>
            <a:ext cx="1658968" cy="10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Image result for bee">
            <a:extLst>
              <a:ext uri="{FF2B5EF4-FFF2-40B4-BE49-F238E27FC236}">
                <a16:creationId xmlns:a16="http://schemas.microsoft.com/office/drawing/2014/main" id="{85366BFA-A699-482A-B6B0-D44AD8CD0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677" y="2760550"/>
            <a:ext cx="1658968" cy="10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Butterflies Graphics ">
            <a:extLst>
              <a:ext uri="{FF2B5EF4-FFF2-40B4-BE49-F238E27FC236}">
                <a16:creationId xmlns:a16="http://schemas.microsoft.com/office/drawing/2014/main" id="{F1E06845-F147-4DAD-B19F-E1CF48417C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503" y="4040348"/>
            <a:ext cx="2100345" cy="157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Image result for sunflowers">
            <a:extLst>
              <a:ext uri="{FF2B5EF4-FFF2-40B4-BE49-F238E27FC236}">
                <a16:creationId xmlns:a16="http://schemas.microsoft.com/office/drawing/2014/main" id="{FFE0FB27-84F3-4342-A475-08E1DECC1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8" b="96447" l="0" r="984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838" y="4465450"/>
            <a:ext cx="1355956" cy="10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Image result for bee">
            <a:extLst>
              <a:ext uri="{FF2B5EF4-FFF2-40B4-BE49-F238E27FC236}">
                <a16:creationId xmlns:a16="http://schemas.microsoft.com/office/drawing/2014/main" id="{1E58259E-6435-4BF6-BEEF-1B39A0E6E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677" y="4057372"/>
            <a:ext cx="1658968" cy="10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926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165</Words>
  <Application>Microsoft Office PowerPoint</Application>
  <PresentationFormat>Widescreen</PresentationFormat>
  <Paragraphs>145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KG Miss Kindy Marker</vt:lpstr>
      <vt:lpstr>Office Theme</vt:lpstr>
      <vt:lpstr>Write your answers on your sheet</vt:lpstr>
      <vt:lpstr>Write your answers on your</vt:lpstr>
      <vt:lpstr>Write your answers on your sheet</vt:lpstr>
      <vt:lpstr>Write your answers on your</vt:lpstr>
      <vt:lpstr>Write your answers on your sheet</vt:lpstr>
      <vt:lpstr>Write your answers on your sheet</vt:lpstr>
      <vt:lpstr>Write your answers on your</vt:lpstr>
      <vt:lpstr>Write your answers on your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Write your answers on your sheet</dc:title>
  <dc:creator>Dan Hoffman</dc:creator>
  <cp:lastModifiedBy>Dan Hoffman</cp:lastModifiedBy>
  <cp:revision>6</cp:revision>
  <dcterms:created xsi:type="dcterms:W3CDTF">2020-03-10T20:59:24Z</dcterms:created>
  <dcterms:modified xsi:type="dcterms:W3CDTF">2020-03-10T22:26:50Z</dcterms:modified>
</cp:coreProperties>
</file>