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19"/>
  </p:notesMasterIdLst>
  <p:sldIdLst>
    <p:sldId id="267" r:id="rId2"/>
    <p:sldId id="268" r:id="rId3"/>
    <p:sldId id="269" r:id="rId4"/>
    <p:sldId id="270" r:id="rId5"/>
    <p:sldId id="271" r:id="rId6"/>
    <p:sldId id="272" r:id="rId7"/>
    <p:sldId id="273" r:id="rId8"/>
    <p:sldId id="275" r:id="rId9"/>
    <p:sldId id="276" r:id="rId10"/>
    <p:sldId id="277" r:id="rId11"/>
    <p:sldId id="278" r:id="rId12"/>
    <p:sldId id="279" r:id="rId13"/>
    <p:sldId id="280" r:id="rId14"/>
    <p:sldId id="281" r:id="rId15"/>
    <p:sldId id="282" r:id="rId16"/>
    <p:sldId id="283" r:id="rId17"/>
    <p:sldId id="299" r:id="rId18"/>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FFCC66"/>
    <a:srgbClr val="0099CC"/>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574" autoAdjust="0"/>
    <p:restoredTop sz="86482" autoAdjust="0"/>
  </p:normalViewPr>
  <p:slideViewPr>
    <p:cSldViewPr>
      <p:cViewPr varScale="1">
        <p:scale>
          <a:sx n="79" d="100"/>
          <a:sy n="79" d="100"/>
        </p:scale>
        <p:origin x="-110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3" d="100"/>
          <a:sy n="63" d="100"/>
        </p:scale>
        <p:origin x="-205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83971"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348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397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397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8397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860A5F59-5DCE-4202-9BF3-73702F041491}" type="slidenum">
              <a:rPr lang="en-US"/>
              <a:pPr>
                <a:defRPr/>
              </a:pPr>
              <a:t>‹#›</a:t>
            </a:fld>
            <a:endParaRPr lang="en-US"/>
          </a:p>
        </p:txBody>
      </p:sp>
    </p:spTree>
    <p:extLst>
      <p:ext uri="{BB962C8B-B14F-4D97-AF65-F5344CB8AC3E}">
        <p14:creationId xmlns:p14="http://schemas.microsoft.com/office/powerpoint/2010/main" val="41893073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19D7D834-BEC1-4BAF-80A2-65C8AA853B31}" type="slidenum">
              <a:rPr lang="en-US" altLang="en-US" sz="1200" smtClean="0">
                <a:latin typeface="Times New Roman" pitchFamily="18" charset="0"/>
              </a:rPr>
              <a:pPr eaLnBrk="1" hangingPunct="1"/>
              <a:t>1</a:t>
            </a:fld>
            <a:endParaRPr lang="en-US" altLang="en-US" sz="1200" smtClean="0">
              <a:latin typeface="Times New Roman" pitchFamily="18"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C6D1BCAF-5E8A-47B8-A558-3C043E1BC938}" type="slidenum">
              <a:rPr lang="en-US" altLang="en-US" sz="1200" smtClean="0">
                <a:latin typeface="Times New Roman" pitchFamily="18" charset="0"/>
              </a:rPr>
              <a:pPr eaLnBrk="1" hangingPunct="1"/>
              <a:t>2</a:t>
            </a:fld>
            <a:endParaRPr lang="en-US" altLang="en-US" sz="1200" smtClean="0">
              <a:latin typeface="Times New Roman" pitchFamily="18" charset="0"/>
            </a:endParaRPr>
          </a:p>
        </p:txBody>
      </p:sp>
      <p:sp>
        <p:nvSpPr>
          <p:cNvPr id="36867" name="Rectangle 2"/>
          <p:cNvSpPr>
            <a:spLocks noGrp="1" noRot="1" noChangeAspect="1" noChangeArrowheads="1" noTextEdit="1"/>
          </p:cNvSpPr>
          <p:nvPr>
            <p:ph type="sldImg"/>
          </p:nvPr>
        </p:nvSpPr>
        <p:spPr>
          <a:solidFill>
            <a:srgbClr val="FFFFFF"/>
          </a:solidFill>
          <a:ln/>
        </p:spPr>
      </p:sp>
      <p:sp>
        <p:nvSpPr>
          <p:cNvPr id="36868" name="Rectangle 3"/>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r>
              <a:rPr lang="en-US" altLang="en-US" smtClean="0"/>
              <a:t>Enter the text for the question.</a:t>
            </a:r>
          </a:p>
          <a:p>
            <a:r>
              <a:rPr lang="en-US" altLang="en-US" smtClean="0"/>
              <a:t>Put the text for incorrect answers in the boxes that are marked ‘incorrect‘.</a:t>
            </a:r>
          </a:p>
          <a:p>
            <a:endParaRPr lang="en-US" altLang="en-US" smtClean="0"/>
          </a:p>
          <a:p>
            <a:r>
              <a:rPr lang="en-US" altLang="en-US" smtClean="0"/>
              <a:t>Put the correct answer in the box that is marked ‘correct’. Then select the correct answer text, right click, and set the ‘Action Setting’ for this object to go to the ‘correct answer’ of each question set. This is important. Otherwise, the exercise will not advance to the next question.</a:t>
            </a:r>
          </a:p>
          <a:p>
            <a:endParaRPr lang="en-US" altLang="en-US" smtClean="0"/>
          </a:p>
          <a:p>
            <a:r>
              <a:rPr lang="en-US" altLang="en-US" smtClean="0"/>
              <a:t>If you have more than 4 choices, you may add one or two more choices, or you may want to eliminate one ‘incorrect’ box if you have only three choices.</a:t>
            </a:r>
          </a:p>
          <a:p>
            <a:r>
              <a:rPr lang="en-US" altLang="en-US" smtClean="0"/>
              <a:t>After you enter the text for both question and answers, you may choose to ‘randomize’ your answer choices by moving the answers around to a different order. The answer choices are constructed as ‘button’ objects and can be moved. To move the choices, simply single click on the object, and drag your mouse to relocate the choice objects.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BCF36899-CE6B-450E-8370-5A9C3F408D2F}" type="slidenum">
              <a:rPr lang="en-US" altLang="en-US" sz="1200" smtClean="0">
                <a:latin typeface="Times New Roman" pitchFamily="18" charset="0"/>
              </a:rPr>
              <a:pPr eaLnBrk="1" hangingPunct="1"/>
              <a:t>3</a:t>
            </a:fld>
            <a:endParaRPr lang="en-US" altLang="en-US" sz="1200" smtClean="0">
              <a:latin typeface="Times New Roman" pitchFamily="18" charset="0"/>
            </a:endParaRPr>
          </a:p>
        </p:txBody>
      </p:sp>
      <p:sp>
        <p:nvSpPr>
          <p:cNvPr id="37891" name="Rectangle 2"/>
          <p:cNvSpPr>
            <a:spLocks noGrp="1" noRot="1" noChangeAspect="1" noChangeArrowheads="1" noTextEdit="1"/>
          </p:cNvSpPr>
          <p:nvPr>
            <p:ph type="sldImg"/>
          </p:nvPr>
        </p:nvSpPr>
        <p:spPr>
          <a:solidFill>
            <a:srgbClr val="FFFFFF"/>
          </a:solidFill>
          <a:ln/>
        </p:spPr>
      </p:sp>
      <p:sp>
        <p:nvSpPr>
          <p:cNvPr id="37892" name="Rectangle 3"/>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74748224-ED2B-4AC6-BBCB-9028BEF62064}" type="slidenum">
              <a:rPr lang="en-US" altLang="en-US" sz="1200" smtClean="0">
                <a:latin typeface="Times New Roman" pitchFamily="18" charset="0"/>
              </a:rPr>
              <a:pPr eaLnBrk="1" hangingPunct="1"/>
              <a:t>4</a:t>
            </a:fld>
            <a:endParaRPr lang="en-US" altLang="en-US" sz="1200" smtClean="0">
              <a:latin typeface="Times New Roman" pitchFamily="18" charset="0"/>
            </a:endParaRPr>
          </a:p>
        </p:txBody>
      </p:sp>
      <p:sp>
        <p:nvSpPr>
          <p:cNvPr id="38915" name="Rectangle 2"/>
          <p:cNvSpPr>
            <a:spLocks noGrp="1" noRot="1" noChangeAspect="1" noChangeArrowheads="1" noTextEdit="1"/>
          </p:cNvSpPr>
          <p:nvPr>
            <p:ph type="sldImg"/>
          </p:nvPr>
        </p:nvSpPr>
        <p:spPr>
          <a:solidFill>
            <a:srgbClr val="FFFFFF"/>
          </a:solidFill>
          <a:ln/>
        </p:spPr>
      </p:sp>
      <p:sp>
        <p:nvSpPr>
          <p:cNvPr id="38916" name="Rectangle 3"/>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3B00ACDF-4EB9-447B-9DD8-ABC1707909C8}" type="slidenum">
              <a:rPr lang="en-US" altLang="en-US" sz="1200" smtClean="0">
                <a:latin typeface="Times New Roman" pitchFamily="18" charset="0"/>
              </a:rPr>
              <a:pPr eaLnBrk="1" hangingPunct="1"/>
              <a:t>5</a:t>
            </a:fld>
            <a:endParaRPr lang="en-US" altLang="en-US" sz="1200" smtClean="0">
              <a:latin typeface="Times New Roman" pitchFamily="18" charset="0"/>
            </a:endParaRPr>
          </a:p>
        </p:txBody>
      </p:sp>
      <p:sp>
        <p:nvSpPr>
          <p:cNvPr id="39939" name="Rectangle 2"/>
          <p:cNvSpPr>
            <a:spLocks noGrp="1" noRot="1" noChangeAspect="1" noChangeArrowheads="1" noTextEdit="1"/>
          </p:cNvSpPr>
          <p:nvPr>
            <p:ph type="sldImg"/>
          </p:nvPr>
        </p:nvSpPr>
        <p:spPr>
          <a:solidFill>
            <a:srgbClr val="FFFFFF"/>
          </a:solidFill>
          <a:ln/>
        </p:spPr>
      </p:sp>
      <p:sp>
        <p:nvSpPr>
          <p:cNvPr id="39940" name="Rectangle 3"/>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r>
              <a:rPr lang="en-US" altLang="en-US" smtClean="0"/>
              <a:t>Enter the text for the question.</a:t>
            </a:r>
          </a:p>
          <a:p>
            <a:r>
              <a:rPr lang="en-US" altLang="en-US" smtClean="0"/>
              <a:t>Put the text for incorrect answers in the boxes that are marked ‘incorrect‘.</a:t>
            </a:r>
          </a:p>
          <a:p>
            <a:endParaRPr lang="en-US" altLang="en-US" smtClean="0"/>
          </a:p>
          <a:p>
            <a:r>
              <a:rPr lang="en-US" altLang="en-US" smtClean="0"/>
              <a:t>Put the correct answer in the box that is marked ‘correct’. Then select the correct answer text, right click, and set the ‘Action Setting’ for this object to go to the ‘correct answer’ of each question set. This is important. Otherwise, the exercise will not advance to the next question.</a:t>
            </a:r>
          </a:p>
          <a:p>
            <a:endParaRPr lang="en-US" altLang="en-US" smtClean="0"/>
          </a:p>
          <a:p>
            <a:r>
              <a:rPr lang="en-US" altLang="en-US" smtClean="0"/>
              <a:t>If you have more than 4 choices, you may add one or two more choices, or you may want to eliminate one ‘incorrect’ box if you have only three choices.</a:t>
            </a:r>
          </a:p>
          <a:p>
            <a:r>
              <a:rPr lang="en-US" altLang="en-US" smtClean="0"/>
              <a:t>After you enter the text for both question and answers, you may choose to ‘randomize’ your answer choices by moving the answers around to a different order. The answer choices are constructed as ‘button’ objects and can be moved. To move the choices, simply single click on the object, and drag your mouse to relocate the choice objects.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F6D0BA1A-9CE4-4219-8AF8-61BCBC95D13F}" type="slidenum">
              <a:rPr lang="en-US" altLang="en-US" sz="1200" smtClean="0">
                <a:latin typeface="Times New Roman" pitchFamily="18" charset="0"/>
              </a:rPr>
              <a:pPr eaLnBrk="1" hangingPunct="1"/>
              <a:t>6</a:t>
            </a:fld>
            <a:endParaRPr lang="en-US" altLang="en-US" sz="1200" smtClean="0">
              <a:latin typeface="Times New Roman" pitchFamily="18"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787E0507-087F-4640-AA46-F39A5D4C67EC}" type="slidenum">
              <a:rPr lang="en-US" altLang="en-US" sz="1200" smtClean="0">
                <a:latin typeface="Times New Roman" pitchFamily="18" charset="0"/>
              </a:rPr>
              <a:pPr eaLnBrk="1" hangingPunct="1"/>
              <a:t>7</a:t>
            </a:fld>
            <a:endParaRPr lang="en-US" altLang="en-US" sz="1200" smtClean="0">
              <a:latin typeface="Times New Roman" pitchFamily="18"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8BFBE5AA-319C-4BF2-9FDB-892FD629A380}" type="slidenum">
              <a:rPr lang="en-US" altLang="en-US" sz="1200" smtClean="0">
                <a:latin typeface="Times New Roman" pitchFamily="18" charset="0"/>
              </a:rPr>
              <a:pPr eaLnBrk="1" hangingPunct="1"/>
              <a:t>8</a:t>
            </a:fld>
            <a:endParaRPr lang="en-US" altLang="en-US" sz="1200" smtClean="0">
              <a:latin typeface="Times New Roman" pitchFamily="18"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xfrm>
            <a:off x="685800" y="4343400"/>
            <a:ext cx="5486400" cy="4114800"/>
          </a:xfrm>
          <a:noFill/>
        </p:spPr>
        <p:txBody>
          <a:bodyPr/>
          <a:lstStyle/>
          <a:p>
            <a:r>
              <a:rPr lang="en-US" altLang="en-US" smtClean="0"/>
              <a:t>Enter the text for the question.</a:t>
            </a:r>
          </a:p>
          <a:p>
            <a:r>
              <a:rPr lang="en-US" altLang="en-US" smtClean="0"/>
              <a:t>Put the text for incorrect answers in the boxes that are marked ‘incorrect‘.</a:t>
            </a:r>
          </a:p>
          <a:p>
            <a:endParaRPr lang="en-US" altLang="en-US" smtClean="0"/>
          </a:p>
          <a:p>
            <a:r>
              <a:rPr lang="en-US" altLang="en-US" smtClean="0"/>
              <a:t>Put the correct answer in the box that is marked ‘correct’. Then select the correct answer text, right click, and set the ‘Action Setting’ for this object to go to the ‘correct answer’ of each question set. This is important. Otherwise, the exercise will not advance to the next question.</a:t>
            </a:r>
          </a:p>
          <a:p>
            <a:endParaRPr lang="en-US" altLang="en-US" smtClean="0"/>
          </a:p>
          <a:p>
            <a:r>
              <a:rPr lang="en-US" altLang="en-US" smtClean="0"/>
              <a:t>If you have more than 4 choices, you may add one or two more choices, or you may want to eliminate one ‘incorrect’ box if you have only three choices.</a:t>
            </a:r>
          </a:p>
          <a:p>
            <a:r>
              <a:rPr lang="en-US" altLang="en-US" smtClean="0"/>
              <a:t>After you enter the text for both question and answers, you may choose to ‘randomize’ your answer choices by moving the answers around to a different order. The answer choices are constructed as ‘button’ objects and can be moved. To move the choices, simply single click on the object, and drag your mouse to relocate the choice objects.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33179C5F-3FBF-471C-AFDC-7F43204571B7}" type="slidenum">
              <a:rPr lang="en-US" altLang="en-US" sz="1200" smtClean="0">
                <a:latin typeface="Times New Roman" pitchFamily="18" charset="0"/>
              </a:rPr>
              <a:pPr eaLnBrk="1" hangingPunct="1"/>
              <a:t>9</a:t>
            </a:fld>
            <a:endParaRPr lang="en-US" altLang="en-US" sz="1200" smtClean="0">
              <a:latin typeface="Times New Roman" pitchFamily="18"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55B0BBE2-8F88-4066-BEEC-DA80389ACACA}" type="slidenum">
              <a:rPr lang="en-US" altLang="en-US" sz="1200" smtClean="0">
                <a:latin typeface="Times New Roman" pitchFamily="18" charset="0"/>
              </a:rPr>
              <a:pPr eaLnBrk="1" hangingPunct="1"/>
              <a:t>10</a:t>
            </a:fld>
            <a:endParaRPr lang="en-US" altLang="en-US" sz="1200" smtClean="0">
              <a:latin typeface="Times New Roman" pitchFamily="18"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E7E365CB-48CB-4DE6-B205-A5F1AB540C46}" type="slidenum">
              <a:rPr lang="en-US" altLang="en-US" sz="1200" smtClean="0">
                <a:latin typeface="Times New Roman" pitchFamily="18" charset="0"/>
              </a:rPr>
              <a:pPr eaLnBrk="1" hangingPunct="1"/>
              <a:t>11</a:t>
            </a:fld>
            <a:endParaRPr lang="en-US" altLang="en-US" sz="1200" smtClean="0">
              <a:latin typeface="Times New Roman" pitchFamily="18"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xfrm>
            <a:off x="685800" y="4343400"/>
            <a:ext cx="5486400" cy="4114800"/>
          </a:xfrm>
          <a:noFill/>
        </p:spPr>
        <p:txBody>
          <a:bodyPr/>
          <a:lstStyle/>
          <a:p>
            <a:r>
              <a:rPr lang="en-US" altLang="en-US" smtClean="0"/>
              <a:t>Enter the text for the question.</a:t>
            </a:r>
          </a:p>
          <a:p>
            <a:r>
              <a:rPr lang="en-US" altLang="en-US" smtClean="0"/>
              <a:t>Put the text for incorrect answers in the boxes that are marked ‘incorrect‘.</a:t>
            </a:r>
          </a:p>
          <a:p>
            <a:endParaRPr lang="en-US" altLang="en-US" smtClean="0"/>
          </a:p>
          <a:p>
            <a:r>
              <a:rPr lang="en-US" altLang="en-US" smtClean="0"/>
              <a:t>Put the correct answer in the box that is marked ‘correct’. Then select the correct answer text, right click, and set the ‘Action Setting’ for this object to go to the ‘correct answer’ of each question set. This is important. Otherwise, the exercise will not advance to the next question.</a:t>
            </a:r>
          </a:p>
          <a:p>
            <a:endParaRPr lang="en-US" altLang="en-US" smtClean="0"/>
          </a:p>
          <a:p>
            <a:r>
              <a:rPr lang="en-US" altLang="en-US" smtClean="0"/>
              <a:t>If you have more than 4 choices, you may add one or two more choices, or you may want to eliminate one ‘incorrect’ box if you have only three choices.</a:t>
            </a:r>
          </a:p>
          <a:p>
            <a:r>
              <a:rPr lang="en-US" altLang="en-US" smtClean="0"/>
              <a:t>After you enter the text for both question and answers, you may choose to ‘randomize’ your answer choices by moving the answers around to a different order. The answer choices are constructed as ‘button’ objects and can be moved. To move the choices, simply single click on the object, and drag your mouse to relocate the choice objects.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C980AD77-0F95-4351-ACE4-666D5141DE48}" type="slidenum">
              <a:rPr lang="en-US" altLang="en-US" sz="1200" smtClean="0">
                <a:latin typeface="Times New Roman" pitchFamily="18" charset="0"/>
              </a:rPr>
              <a:pPr eaLnBrk="1" hangingPunct="1"/>
              <a:t>12</a:t>
            </a:fld>
            <a:endParaRPr lang="en-US" altLang="en-US" sz="1200" smtClean="0">
              <a:latin typeface="Times New Roman"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282B270E-A02D-4007-8A07-C96EDC203548}" type="slidenum">
              <a:rPr lang="en-US" altLang="en-US" sz="1200" smtClean="0">
                <a:latin typeface="Times New Roman" pitchFamily="18" charset="0"/>
              </a:rPr>
              <a:pPr eaLnBrk="1" hangingPunct="1"/>
              <a:t>13</a:t>
            </a:fld>
            <a:endParaRPr lang="en-US" altLang="en-US" sz="1200" smtClean="0">
              <a:latin typeface="Times New Roman" pitchFamily="18"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F0EF71B7-AD09-496D-A430-1DE243D18FE5}" type="slidenum">
              <a:rPr lang="en-US" altLang="en-US" sz="1200" smtClean="0">
                <a:latin typeface="Times New Roman" pitchFamily="18" charset="0"/>
              </a:rPr>
              <a:pPr eaLnBrk="1" hangingPunct="1"/>
              <a:t>14</a:t>
            </a:fld>
            <a:endParaRPr lang="en-US" altLang="en-US" sz="1200" smtClean="0">
              <a:latin typeface="Times New Roman" pitchFamily="18"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xfrm>
            <a:off x="685800" y="4343400"/>
            <a:ext cx="5486400" cy="4114800"/>
          </a:xfrm>
          <a:noFill/>
        </p:spPr>
        <p:txBody>
          <a:bodyPr/>
          <a:lstStyle/>
          <a:p>
            <a:r>
              <a:rPr lang="en-US" altLang="en-US" smtClean="0"/>
              <a:t>Enter the text for the question.</a:t>
            </a:r>
          </a:p>
          <a:p>
            <a:r>
              <a:rPr lang="en-US" altLang="en-US" smtClean="0"/>
              <a:t>Put the text for incorrect answers in the boxes that are marked ‘incorrect‘.</a:t>
            </a:r>
          </a:p>
          <a:p>
            <a:endParaRPr lang="en-US" altLang="en-US" smtClean="0"/>
          </a:p>
          <a:p>
            <a:r>
              <a:rPr lang="en-US" altLang="en-US" smtClean="0"/>
              <a:t>Put the correct answer in the box that is marked ‘correct’. Then select the correct answer text, right click, and set the ‘Action Setting’ for this object to go to the ‘correct answer’ of each question set. This is important. Otherwise, the exercise will not advance to the next question.</a:t>
            </a:r>
          </a:p>
          <a:p>
            <a:endParaRPr lang="en-US" altLang="en-US" smtClean="0"/>
          </a:p>
          <a:p>
            <a:r>
              <a:rPr lang="en-US" altLang="en-US" smtClean="0"/>
              <a:t>If you have more than 4 choices, you may add one or two more choices, or you may want to eliminate one ‘incorrect’ box if you have only three choices.</a:t>
            </a:r>
          </a:p>
          <a:p>
            <a:r>
              <a:rPr lang="en-US" altLang="en-US" smtClean="0"/>
              <a:t>After you enter the text for both question and answers, you may choose to ‘randomize’ your answer choices by moving the answers around to a different order. The answer choices are constructed as ‘button’ objects and can be moved. To move the choices, simply single click on the object, and drag your mouse to relocate the choice objects.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C21FF222-8675-46BC-8E54-D04536132C48}" type="slidenum">
              <a:rPr lang="en-US" altLang="en-US" sz="1200" smtClean="0">
                <a:latin typeface="Times New Roman" pitchFamily="18" charset="0"/>
              </a:rPr>
              <a:pPr eaLnBrk="1" hangingPunct="1"/>
              <a:t>15</a:t>
            </a:fld>
            <a:endParaRPr lang="en-US" altLang="en-US" sz="1200" smtClean="0">
              <a:latin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58A06FB3-8551-4CAA-8001-30B1DAE8B09F}" type="slidenum">
              <a:rPr lang="en-US" altLang="en-US" sz="1200" smtClean="0">
                <a:latin typeface="Times New Roman" pitchFamily="18" charset="0"/>
              </a:rPr>
              <a:pPr eaLnBrk="1" hangingPunct="1"/>
              <a:t>16</a:t>
            </a:fld>
            <a:endParaRPr lang="en-US" altLang="en-US" sz="1200" smtClean="0">
              <a:latin typeface="Times New Roman" pitchFamily="18"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xfrm>
            <a:off x="685800" y="4343400"/>
            <a:ext cx="5486400" cy="4114800"/>
          </a:xfrm>
          <a:noFill/>
        </p:spPr>
        <p:txBody>
          <a:bodyPr/>
          <a:lstStyle/>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1026"/>
          <p:cNvGrpSpPr>
            <a:grpSpLocks/>
          </p:cNvGrpSpPr>
          <p:nvPr/>
        </p:nvGrpSpPr>
        <p:grpSpPr bwMode="auto">
          <a:xfrm>
            <a:off x="177800" y="230188"/>
            <a:ext cx="203200" cy="6503987"/>
            <a:chOff x="112" y="145"/>
            <a:chExt cx="128" cy="4097"/>
          </a:xfrm>
        </p:grpSpPr>
        <p:sp>
          <p:nvSpPr>
            <p:cNvPr id="5" name="Rectangle 1027"/>
            <p:cNvSpPr>
              <a:spLocks noChangeArrowheads="1"/>
            </p:cNvSpPr>
            <p:nvPr/>
          </p:nvSpPr>
          <p:spPr bwMode="auto">
            <a:xfrm flipH="1">
              <a:off x="192" y="162"/>
              <a:ext cx="48" cy="4080"/>
            </a:xfrm>
            <a:prstGeom prst="rect">
              <a:avLst/>
            </a:prstGeom>
            <a:gradFill rotWithShape="0">
              <a:gsLst>
                <a:gs pos="0">
                  <a:schemeClr val="bg1"/>
                </a:gs>
                <a:gs pos="100000">
                  <a:schemeClr val="fo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6" name="Rectangle 1028"/>
            <p:cNvSpPr>
              <a:spLocks noChangeArrowheads="1"/>
            </p:cNvSpPr>
            <p:nvPr/>
          </p:nvSpPr>
          <p:spPr bwMode="auto">
            <a:xfrm>
              <a:off x="112" y="145"/>
              <a:ext cx="48" cy="3941"/>
            </a:xfrm>
            <a:prstGeom prst="rect">
              <a:avLst/>
            </a:prstGeom>
            <a:gradFill rotWithShape="0">
              <a:gsLst>
                <a:gs pos="0">
                  <a:schemeClr val="bg1"/>
                </a:gs>
                <a:gs pos="100000">
                  <a:schemeClr va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a:latin typeface="Times New Roman" pitchFamily="18" charset="0"/>
              </a:endParaRPr>
            </a:p>
          </p:txBody>
        </p:sp>
      </p:grpSp>
      <p:grpSp>
        <p:nvGrpSpPr>
          <p:cNvPr id="7" name="Group 1029"/>
          <p:cNvGrpSpPr>
            <a:grpSpLocks/>
          </p:cNvGrpSpPr>
          <p:nvPr/>
        </p:nvGrpSpPr>
        <p:grpSpPr bwMode="auto">
          <a:xfrm>
            <a:off x="8793163" y="220663"/>
            <a:ext cx="198437" cy="6408737"/>
            <a:chOff x="5539" y="139"/>
            <a:chExt cx="125" cy="4037"/>
          </a:xfrm>
        </p:grpSpPr>
        <p:sp>
          <p:nvSpPr>
            <p:cNvPr id="8" name="Rectangle 1030"/>
            <p:cNvSpPr>
              <a:spLocks noChangeArrowheads="1"/>
            </p:cNvSpPr>
            <p:nvPr/>
          </p:nvSpPr>
          <p:spPr bwMode="auto">
            <a:xfrm rot="10800000" flipH="1" flipV="1">
              <a:off x="5621" y="139"/>
              <a:ext cx="43" cy="3989"/>
            </a:xfrm>
            <a:prstGeom prst="rect">
              <a:avLst/>
            </a:prstGeom>
            <a:gradFill rotWithShape="0">
              <a:gsLst>
                <a:gs pos="0">
                  <a:schemeClr val="accent1"/>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9" name="Rectangle 1031"/>
            <p:cNvSpPr>
              <a:spLocks noChangeArrowheads="1"/>
            </p:cNvSpPr>
            <p:nvPr/>
          </p:nvSpPr>
          <p:spPr bwMode="auto">
            <a:xfrm rot="10800000" flipV="1">
              <a:off x="5539" y="240"/>
              <a:ext cx="49" cy="3936"/>
            </a:xfrm>
            <a:prstGeom prst="rect">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10" name="Group 1032"/>
          <p:cNvGrpSpPr>
            <a:grpSpLocks/>
          </p:cNvGrpSpPr>
          <p:nvPr/>
        </p:nvGrpSpPr>
        <p:grpSpPr bwMode="auto">
          <a:xfrm>
            <a:off x="412750" y="6477000"/>
            <a:ext cx="8686800" cy="228600"/>
            <a:chOff x="260" y="4080"/>
            <a:chExt cx="5472" cy="144"/>
          </a:xfrm>
        </p:grpSpPr>
        <p:sp>
          <p:nvSpPr>
            <p:cNvPr id="11" name="Rectangle 1033"/>
            <p:cNvSpPr>
              <a:spLocks noChangeArrowheads="1"/>
            </p:cNvSpPr>
            <p:nvPr/>
          </p:nvSpPr>
          <p:spPr bwMode="auto">
            <a:xfrm rot="5400000" flipV="1">
              <a:off x="2972" y="1368"/>
              <a:ext cx="48" cy="5472"/>
            </a:xfrm>
            <a:prstGeom prst="rect">
              <a:avLst/>
            </a:prstGeom>
            <a:gradFill rotWithShape="0">
              <a:gsLst>
                <a:gs pos="0">
                  <a:schemeClr val="bg1"/>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2" name="Rectangle 1034"/>
            <p:cNvSpPr>
              <a:spLocks noChangeArrowheads="1"/>
            </p:cNvSpPr>
            <p:nvPr/>
          </p:nvSpPr>
          <p:spPr bwMode="auto">
            <a:xfrm rot="5400000" flipV="1">
              <a:off x="2914" y="1522"/>
              <a:ext cx="48" cy="5355"/>
            </a:xfrm>
            <a:prstGeom prst="rect">
              <a:avLst/>
            </a:prstGeom>
            <a:gradFill rotWithShape="0">
              <a:gsLst>
                <a:gs pos="0">
                  <a:schemeClr val="bg1"/>
                </a:gs>
                <a:gs pos="100000">
                  <a:schemeClr val="hlink"/>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13" name="Group 1035"/>
          <p:cNvGrpSpPr>
            <a:grpSpLocks/>
          </p:cNvGrpSpPr>
          <p:nvPr/>
        </p:nvGrpSpPr>
        <p:grpSpPr bwMode="auto">
          <a:xfrm>
            <a:off x="76200" y="176213"/>
            <a:ext cx="8745538" cy="161925"/>
            <a:chOff x="48" y="111"/>
            <a:chExt cx="5509" cy="102"/>
          </a:xfrm>
        </p:grpSpPr>
        <p:sp>
          <p:nvSpPr>
            <p:cNvPr id="14" name="Rectangle 1036"/>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5" name="Rectangle 1037"/>
            <p:cNvSpPr>
              <a:spLocks noChangeArrowheads="1"/>
            </p:cNvSpPr>
            <p:nvPr/>
          </p:nvSpPr>
          <p:spPr bwMode="auto">
            <a:xfrm rot="5400000" flipV="1">
              <a:off x="2784" y="-2625"/>
              <a:ext cx="38" cy="5509"/>
            </a:xfrm>
            <a:prstGeom prst="rect">
              <a:avLst/>
            </a:prstGeom>
            <a:gradFill rotWithShape="0">
              <a:gsLst>
                <a:gs pos="0">
                  <a:schemeClr val="accent1"/>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sp>
        <p:nvSpPr>
          <p:cNvPr id="66574" name="Rectangle 1038"/>
          <p:cNvSpPr>
            <a:spLocks noGrp="1" noChangeArrowheads="1"/>
          </p:cNvSpPr>
          <p:nvPr>
            <p:ph type="ctrTitle" sz="quarter"/>
          </p:nvPr>
        </p:nvSpPr>
        <p:spPr>
          <a:xfrm>
            <a:off x="685800" y="1981200"/>
            <a:ext cx="7772400" cy="1143000"/>
          </a:xfrm>
        </p:spPr>
        <p:txBody>
          <a:bodyPr anchor="ctr"/>
          <a:lstStyle>
            <a:lvl1pPr algn="ctr">
              <a:defRPr sz="4000">
                <a:solidFill>
                  <a:schemeClr val="tx1"/>
                </a:solidFill>
              </a:defRPr>
            </a:lvl1pPr>
          </a:lstStyle>
          <a:p>
            <a:pPr lvl="0"/>
            <a:r>
              <a:rPr lang="en-US" noProof="0" smtClean="0"/>
              <a:t>Click to edit Master title style</a:t>
            </a:r>
          </a:p>
        </p:txBody>
      </p:sp>
      <p:sp>
        <p:nvSpPr>
          <p:cNvPr id="66575" name="Rectangle 1039"/>
          <p:cNvSpPr>
            <a:spLocks noGrp="1" noChangeArrowheads="1"/>
          </p:cNvSpPr>
          <p:nvPr>
            <p:ph type="subTitle" sz="quarter" idx="1"/>
          </p:nvPr>
        </p:nvSpPr>
        <p:spPr>
          <a:xfrm>
            <a:off x="1371600" y="3886200"/>
            <a:ext cx="6400800" cy="1752600"/>
          </a:xfrm>
        </p:spPr>
        <p:txBody>
          <a:bodyPr/>
          <a:lstStyle>
            <a:lvl1pPr marL="0" indent="0" algn="ctr">
              <a:buFontTx/>
              <a:buNone/>
              <a:defRPr sz="2800"/>
            </a:lvl1pPr>
          </a:lstStyle>
          <a:p>
            <a:pPr lvl="0"/>
            <a:r>
              <a:rPr lang="en-US" noProof="0" smtClean="0"/>
              <a:t>Click to edit Master subtitle style</a:t>
            </a:r>
          </a:p>
        </p:txBody>
      </p:sp>
      <p:sp>
        <p:nvSpPr>
          <p:cNvPr id="16" name="Rectangle 1040"/>
          <p:cNvSpPr>
            <a:spLocks noGrp="1" noChangeArrowheads="1"/>
          </p:cNvSpPr>
          <p:nvPr>
            <p:ph type="dt" sz="quarter" idx="10"/>
          </p:nvPr>
        </p:nvSpPr>
        <p:spPr>
          <a:xfrm>
            <a:off x="439738" y="5989638"/>
            <a:ext cx="1905000" cy="457200"/>
          </a:xfrm>
        </p:spPr>
        <p:txBody>
          <a:bodyPr/>
          <a:lstStyle>
            <a:lvl1pPr>
              <a:defRPr/>
            </a:lvl1pPr>
          </a:lstStyle>
          <a:p>
            <a:pPr>
              <a:defRPr/>
            </a:pPr>
            <a:endParaRPr lang="en-US"/>
          </a:p>
        </p:txBody>
      </p:sp>
      <p:sp>
        <p:nvSpPr>
          <p:cNvPr id="17" name="Rectangle 1041"/>
          <p:cNvSpPr>
            <a:spLocks noGrp="1" noChangeArrowheads="1"/>
          </p:cNvSpPr>
          <p:nvPr>
            <p:ph type="ftr" sz="quarter" idx="11"/>
          </p:nvPr>
        </p:nvSpPr>
        <p:spPr>
          <a:xfrm>
            <a:off x="3135313" y="6002338"/>
            <a:ext cx="2895600" cy="457200"/>
          </a:xfrm>
        </p:spPr>
        <p:txBody>
          <a:bodyPr/>
          <a:lstStyle>
            <a:lvl1pPr>
              <a:defRPr/>
            </a:lvl1pPr>
          </a:lstStyle>
          <a:p>
            <a:pPr>
              <a:defRPr/>
            </a:pPr>
            <a:endParaRPr lang="en-US"/>
          </a:p>
        </p:txBody>
      </p:sp>
      <p:sp>
        <p:nvSpPr>
          <p:cNvPr id="18" name="Rectangle 1042"/>
          <p:cNvSpPr>
            <a:spLocks noGrp="1" noChangeArrowheads="1"/>
          </p:cNvSpPr>
          <p:nvPr>
            <p:ph type="sldNum" sz="quarter" idx="12"/>
          </p:nvPr>
        </p:nvSpPr>
        <p:spPr>
          <a:xfrm>
            <a:off x="6800850" y="5978525"/>
            <a:ext cx="1905000" cy="457200"/>
          </a:xfrm>
        </p:spPr>
        <p:txBody>
          <a:bodyPr/>
          <a:lstStyle>
            <a:lvl1pPr>
              <a:defRPr/>
            </a:lvl1pPr>
          </a:lstStyle>
          <a:p>
            <a:pPr>
              <a:defRPr/>
            </a:pPr>
            <a:fld id="{5454258C-9D49-423A-BD5B-81CD30699732}" type="slidenum">
              <a:rPr lang="en-US"/>
              <a:pPr>
                <a:defRPr/>
              </a:pPr>
              <a:t>‹#›</a:t>
            </a:fld>
            <a:endParaRPr lang="en-US"/>
          </a:p>
        </p:txBody>
      </p:sp>
    </p:spTree>
    <p:extLst>
      <p:ext uri="{BB962C8B-B14F-4D97-AF65-F5344CB8AC3E}">
        <p14:creationId xmlns:p14="http://schemas.microsoft.com/office/powerpoint/2010/main" val="4293981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1+#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A0B7B06B-26C0-4585-B620-5C7A6CACC9EB}" type="slidenum">
              <a:rPr lang="en-US"/>
              <a:pPr>
                <a:defRPr/>
              </a:pPr>
              <a:t>‹#›</a:t>
            </a:fld>
            <a:endParaRPr lang="en-US"/>
          </a:p>
        </p:txBody>
      </p:sp>
    </p:spTree>
    <p:extLst>
      <p:ext uri="{BB962C8B-B14F-4D97-AF65-F5344CB8AC3E}">
        <p14:creationId xmlns:p14="http://schemas.microsoft.com/office/powerpoint/2010/main" val="2097964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9"/>
          <p:cNvSpPr>
            <a:spLocks noGrp="1" noChangeArrowheads="1"/>
          </p:cNvSpPr>
          <p:nvPr>
            <p:ph type="dt" sz="half" idx="10"/>
          </p:nvPr>
        </p:nvSpPr>
        <p:spPr>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44BE3FF0-12A4-4740-9EFC-2807BD2A13E4}" type="slidenum">
              <a:rPr lang="en-US"/>
              <a:pPr>
                <a:defRPr/>
              </a:pPr>
              <a:t>‹#›</a:t>
            </a:fld>
            <a:endParaRPr lang="en-US"/>
          </a:p>
        </p:txBody>
      </p:sp>
    </p:spTree>
    <p:extLst>
      <p:ext uri="{BB962C8B-B14F-4D97-AF65-F5344CB8AC3E}">
        <p14:creationId xmlns:p14="http://schemas.microsoft.com/office/powerpoint/2010/main" val="1058804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752600"/>
            <a:ext cx="3810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52600"/>
            <a:ext cx="3810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9"/>
          <p:cNvSpPr>
            <a:spLocks noGrp="1" noChangeArrowheads="1"/>
          </p:cNvSpPr>
          <p:nvPr>
            <p:ph type="dt" sz="half" idx="10"/>
          </p:nvPr>
        </p:nvSpPr>
        <p:spPr>
          <a:ln/>
        </p:spPr>
        <p:txBody>
          <a:bodyPr/>
          <a:lstStyle>
            <a:lvl1pPr>
              <a:defRPr/>
            </a:lvl1pPr>
          </a:lstStyle>
          <a:p>
            <a:pPr>
              <a:defRPr/>
            </a:pPr>
            <a:endParaRPr lang="en-US"/>
          </a:p>
        </p:txBody>
      </p:sp>
      <p:sp>
        <p:nvSpPr>
          <p:cNvPr id="6" name="Rectangle 20"/>
          <p:cNvSpPr>
            <a:spLocks noGrp="1" noChangeArrowheads="1"/>
          </p:cNvSpPr>
          <p:nvPr>
            <p:ph type="ftr" sz="quarter" idx="11"/>
          </p:nvPr>
        </p:nvSpPr>
        <p:spPr>
          <a:ln/>
        </p:spPr>
        <p:txBody>
          <a:bodyPr/>
          <a:lstStyle>
            <a:lvl1pPr>
              <a:defRPr/>
            </a:lvl1pPr>
          </a:lstStyle>
          <a:p>
            <a:pPr>
              <a:defRPr/>
            </a:pPr>
            <a:endParaRPr lang="en-US"/>
          </a:p>
        </p:txBody>
      </p:sp>
      <p:sp>
        <p:nvSpPr>
          <p:cNvPr id="7" name="Rectangle 21"/>
          <p:cNvSpPr>
            <a:spLocks noGrp="1" noChangeArrowheads="1"/>
          </p:cNvSpPr>
          <p:nvPr>
            <p:ph type="sldNum" sz="quarter" idx="12"/>
          </p:nvPr>
        </p:nvSpPr>
        <p:spPr>
          <a:ln/>
        </p:spPr>
        <p:txBody>
          <a:bodyPr/>
          <a:lstStyle>
            <a:lvl1pPr>
              <a:defRPr/>
            </a:lvl1pPr>
          </a:lstStyle>
          <a:p>
            <a:pPr>
              <a:defRPr/>
            </a:pPr>
            <a:fld id="{B39B2264-D43D-41B8-AFA8-3D221E8264F1}" type="slidenum">
              <a:rPr lang="en-US"/>
              <a:pPr>
                <a:defRPr/>
              </a:pPr>
              <a:t>‹#›</a:t>
            </a:fld>
            <a:endParaRPr lang="en-US"/>
          </a:p>
        </p:txBody>
      </p:sp>
    </p:spTree>
    <p:extLst>
      <p:ext uri="{BB962C8B-B14F-4D97-AF65-F5344CB8AC3E}">
        <p14:creationId xmlns:p14="http://schemas.microsoft.com/office/powerpoint/2010/main" val="4146879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9"/>
          <p:cNvSpPr>
            <a:spLocks noGrp="1" noChangeArrowheads="1"/>
          </p:cNvSpPr>
          <p:nvPr>
            <p:ph type="dt" sz="half" idx="10"/>
          </p:nvPr>
        </p:nvSpPr>
        <p:spPr>
          <a:ln/>
        </p:spPr>
        <p:txBody>
          <a:bodyPr/>
          <a:lstStyle>
            <a:lvl1pPr>
              <a:defRPr/>
            </a:lvl1pPr>
          </a:lstStyle>
          <a:p>
            <a:pPr>
              <a:defRPr/>
            </a:pPr>
            <a:endParaRPr lang="en-US"/>
          </a:p>
        </p:txBody>
      </p:sp>
      <p:sp>
        <p:nvSpPr>
          <p:cNvPr id="8" name="Rectangle 20"/>
          <p:cNvSpPr>
            <a:spLocks noGrp="1" noChangeArrowheads="1"/>
          </p:cNvSpPr>
          <p:nvPr>
            <p:ph type="ftr" sz="quarter" idx="11"/>
          </p:nvPr>
        </p:nvSpPr>
        <p:spPr>
          <a:ln/>
        </p:spPr>
        <p:txBody>
          <a:bodyPr/>
          <a:lstStyle>
            <a:lvl1pPr>
              <a:defRPr/>
            </a:lvl1pPr>
          </a:lstStyle>
          <a:p>
            <a:pPr>
              <a:defRPr/>
            </a:pPr>
            <a:endParaRPr lang="en-US"/>
          </a:p>
        </p:txBody>
      </p:sp>
      <p:sp>
        <p:nvSpPr>
          <p:cNvPr id="9" name="Rectangle 21"/>
          <p:cNvSpPr>
            <a:spLocks noGrp="1" noChangeArrowheads="1"/>
          </p:cNvSpPr>
          <p:nvPr>
            <p:ph type="sldNum" sz="quarter" idx="12"/>
          </p:nvPr>
        </p:nvSpPr>
        <p:spPr>
          <a:ln/>
        </p:spPr>
        <p:txBody>
          <a:bodyPr/>
          <a:lstStyle>
            <a:lvl1pPr>
              <a:defRPr/>
            </a:lvl1pPr>
          </a:lstStyle>
          <a:p>
            <a:pPr>
              <a:defRPr/>
            </a:pPr>
            <a:fld id="{0FCE9479-7C70-4F7A-A9A9-154C29C30B40}" type="slidenum">
              <a:rPr lang="en-US"/>
              <a:pPr>
                <a:defRPr/>
              </a:pPr>
              <a:t>‹#›</a:t>
            </a:fld>
            <a:endParaRPr lang="en-US"/>
          </a:p>
        </p:txBody>
      </p:sp>
    </p:spTree>
    <p:extLst>
      <p:ext uri="{BB962C8B-B14F-4D97-AF65-F5344CB8AC3E}">
        <p14:creationId xmlns:p14="http://schemas.microsoft.com/office/powerpoint/2010/main" val="2732913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9"/>
          <p:cNvSpPr>
            <a:spLocks noGrp="1" noChangeArrowheads="1"/>
          </p:cNvSpPr>
          <p:nvPr>
            <p:ph type="dt" sz="half" idx="10"/>
          </p:nvPr>
        </p:nvSpPr>
        <p:spPr>
          <a:ln/>
        </p:spPr>
        <p:txBody>
          <a:bodyPr/>
          <a:lstStyle>
            <a:lvl1pPr>
              <a:defRPr/>
            </a:lvl1pPr>
          </a:lstStyle>
          <a:p>
            <a:pPr>
              <a:defRPr/>
            </a:pPr>
            <a:endParaRPr lang="en-US"/>
          </a:p>
        </p:txBody>
      </p:sp>
      <p:sp>
        <p:nvSpPr>
          <p:cNvPr id="4" name="Rectangle 20"/>
          <p:cNvSpPr>
            <a:spLocks noGrp="1" noChangeArrowheads="1"/>
          </p:cNvSpPr>
          <p:nvPr>
            <p:ph type="ftr" sz="quarter" idx="11"/>
          </p:nvPr>
        </p:nvSpPr>
        <p:spPr>
          <a:ln/>
        </p:spPr>
        <p:txBody>
          <a:bodyPr/>
          <a:lstStyle>
            <a:lvl1pPr>
              <a:defRPr/>
            </a:lvl1pPr>
          </a:lstStyle>
          <a:p>
            <a:pPr>
              <a:defRPr/>
            </a:pPr>
            <a:endParaRPr lang="en-US"/>
          </a:p>
        </p:txBody>
      </p:sp>
      <p:sp>
        <p:nvSpPr>
          <p:cNvPr id="5" name="Rectangle 21"/>
          <p:cNvSpPr>
            <a:spLocks noGrp="1" noChangeArrowheads="1"/>
          </p:cNvSpPr>
          <p:nvPr>
            <p:ph type="sldNum" sz="quarter" idx="12"/>
          </p:nvPr>
        </p:nvSpPr>
        <p:spPr>
          <a:ln/>
        </p:spPr>
        <p:txBody>
          <a:bodyPr/>
          <a:lstStyle>
            <a:lvl1pPr>
              <a:defRPr/>
            </a:lvl1pPr>
          </a:lstStyle>
          <a:p>
            <a:pPr>
              <a:defRPr/>
            </a:pPr>
            <a:fld id="{E9FE875F-5DD1-45D5-AF38-5DDDDFCAC876}" type="slidenum">
              <a:rPr lang="en-US"/>
              <a:pPr>
                <a:defRPr/>
              </a:pPr>
              <a:t>‹#›</a:t>
            </a:fld>
            <a:endParaRPr lang="en-US"/>
          </a:p>
        </p:txBody>
      </p:sp>
    </p:spTree>
    <p:extLst>
      <p:ext uri="{BB962C8B-B14F-4D97-AF65-F5344CB8AC3E}">
        <p14:creationId xmlns:p14="http://schemas.microsoft.com/office/powerpoint/2010/main" val="3874149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9"/>
          <p:cNvSpPr>
            <a:spLocks noGrp="1" noChangeArrowheads="1"/>
          </p:cNvSpPr>
          <p:nvPr>
            <p:ph type="dt" sz="half" idx="10"/>
          </p:nvPr>
        </p:nvSpPr>
        <p:spPr>
          <a:ln/>
        </p:spPr>
        <p:txBody>
          <a:bodyPr/>
          <a:lstStyle>
            <a:lvl1pPr>
              <a:defRPr/>
            </a:lvl1pPr>
          </a:lstStyle>
          <a:p>
            <a:pPr>
              <a:defRPr/>
            </a:pPr>
            <a:endParaRPr lang="en-US"/>
          </a:p>
        </p:txBody>
      </p:sp>
      <p:sp>
        <p:nvSpPr>
          <p:cNvPr id="3" name="Rectangle 20"/>
          <p:cNvSpPr>
            <a:spLocks noGrp="1" noChangeArrowheads="1"/>
          </p:cNvSpPr>
          <p:nvPr>
            <p:ph type="ftr" sz="quarter" idx="11"/>
          </p:nvPr>
        </p:nvSpPr>
        <p:spPr>
          <a:ln/>
        </p:spPr>
        <p:txBody>
          <a:bodyPr/>
          <a:lstStyle>
            <a:lvl1pPr>
              <a:defRPr/>
            </a:lvl1pPr>
          </a:lstStyle>
          <a:p>
            <a:pPr>
              <a:defRPr/>
            </a:pPr>
            <a:endParaRPr lang="en-US"/>
          </a:p>
        </p:txBody>
      </p:sp>
      <p:sp>
        <p:nvSpPr>
          <p:cNvPr id="4" name="Rectangle 21"/>
          <p:cNvSpPr>
            <a:spLocks noGrp="1" noChangeArrowheads="1"/>
          </p:cNvSpPr>
          <p:nvPr>
            <p:ph type="sldNum" sz="quarter" idx="12"/>
          </p:nvPr>
        </p:nvSpPr>
        <p:spPr>
          <a:ln/>
        </p:spPr>
        <p:txBody>
          <a:bodyPr/>
          <a:lstStyle>
            <a:lvl1pPr>
              <a:defRPr/>
            </a:lvl1pPr>
          </a:lstStyle>
          <a:p>
            <a:pPr>
              <a:defRPr/>
            </a:pPr>
            <a:fld id="{10B6ED62-92B7-4049-95D1-DB825DDDB7D9}" type="slidenum">
              <a:rPr lang="en-US"/>
              <a:pPr>
                <a:defRPr/>
              </a:pPr>
              <a:t>‹#›</a:t>
            </a:fld>
            <a:endParaRPr lang="en-US"/>
          </a:p>
        </p:txBody>
      </p:sp>
    </p:spTree>
    <p:extLst>
      <p:ext uri="{BB962C8B-B14F-4D97-AF65-F5344CB8AC3E}">
        <p14:creationId xmlns:p14="http://schemas.microsoft.com/office/powerpoint/2010/main" val="259850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p>
        </p:txBody>
      </p:sp>
      <p:sp>
        <p:nvSpPr>
          <p:cNvPr id="6" name="Rectangle 20"/>
          <p:cNvSpPr>
            <a:spLocks noGrp="1" noChangeArrowheads="1"/>
          </p:cNvSpPr>
          <p:nvPr>
            <p:ph type="ftr" sz="quarter" idx="11"/>
          </p:nvPr>
        </p:nvSpPr>
        <p:spPr>
          <a:ln/>
        </p:spPr>
        <p:txBody>
          <a:bodyPr/>
          <a:lstStyle>
            <a:lvl1pPr>
              <a:defRPr/>
            </a:lvl1pPr>
          </a:lstStyle>
          <a:p>
            <a:pPr>
              <a:defRPr/>
            </a:pPr>
            <a:endParaRPr lang="en-US"/>
          </a:p>
        </p:txBody>
      </p:sp>
      <p:sp>
        <p:nvSpPr>
          <p:cNvPr id="7" name="Rectangle 21"/>
          <p:cNvSpPr>
            <a:spLocks noGrp="1" noChangeArrowheads="1"/>
          </p:cNvSpPr>
          <p:nvPr>
            <p:ph type="sldNum" sz="quarter" idx="12"/>
          </p:nvPr>
        </p:nvSpPr>
        <p:spPr>
          <a:ln/>
        </p:spPr>
        <p:txBody>
          <a:bodyPr/>
          <a:lstStyle>
            <a:lvl1pPr>
              <a:defRPr/>
            </a:lvl1pPr>
          </a:lstStyle>
          <a:p>
            <a:pPr>
              <a:defRPr/>
            </a:pPr>
            <a:fld id="{BD6AF7BB-F6DC-490F-BBF1-4E6794A6B3A6}" type="slidenum">
              <a:rPr lang="en-US"/>
              <a:pPr>
                <a:defRPr/>
              </a:pPr>
              <a:t>‹#›</a:t>
            </a:fld>
            <a:endParaRPr lang="en-US"/>
          </a:p>
        </p:txBody>
      </p:sp>
    </p:spTree>
    <p:extLst>
      <p:ext uri="{BB962C8B-B14F-4D97-AF65-F5344CB8AC3E}">
        <p14:creationId xmlns:p14="http://schemas.microsoft.com/office/powerpoint/2010/main" val="4145029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p>
        </p:txBody>
      </p:sp>
      <p:sp>
        <p:nvSpPr>
          <p:cNvPr id="6" name="Rectangle 20"/>
          <p:cNvSpPr>
            <a:spLocks noGrp="1" noChangeArrowheads="1"/>
          </p:cNvSpPr>
          <p:nvPr>
            <p:ph type="ftr" sz="quarter" idx="11"/>
          </p:nvPr>
        </p:nvSpPr>
        <p:spPr>
          <a:ln/>
        </p:spPr>
        <p:txBody>
          <a:bodyPr/>
          <a:lstStyle>
            <a:lvl1pPr>
              <a:defRPr/>
            </a:lvl1pPr>
          </a:lstStyle>
          <a:p>
            <a:pPr>
              <a:defRPr/>
            </a:pPr>
            <a:endParaRPr lang="en-US"/>
          </a:p>
        </p:txBody>
      </p:sp>
      <p:sp>
        <p:nvSpPr>
          <p:cNvPr id="7" name="Rectangle 21"/>
          <p:cNvSpPr>
            <a:spLocks noGrp="1" noChangeArrowheads="1"/>
          </p:cNvSpPr>
          <p:nvPr>
            <p:ph type="sldNum" sz="quarter" idx="12"/>
          </p:nvPr>
        </p:nvSpPr>
        <p:spPr>
          <a:ln/>
        </p:spPr>
        <p:txBody>
          <a:bodyPr/>
          <a:lstStyle>
            <a:lvl1pPr>
              <a:defRPr/>
            </a:lvl1pPr>
          </a:lstStyle>
          <a:p>
            <a:pPr>
              <a:defRPr/>
            </a:pPr>
            <a:fld id="{829E33BF-E846-46CB-B40D-E4C7B8FA5920}" type="slidenum">
              <a:rPr lang="en-US"/>
              <a:pPr>
                <a:defRPr/>
              </a:pPr>
              <a:t>‹#›</a:t>
            </a:fld>
            <a:endParaRPr lang="en-US"/>
          </a:p>
        </p:txBody>
      </p:sp>
    </p:spTree>
    <p:extLst>
      <p:ext uri="{BB962C8B-B14F-4D97-AF65-F5344CB8AC3E}">
        <p14:creationId xmlns:p14="http://schemas.microsoft.com/office/powerpoint/2010/main" val="3373364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665987F8-B203-43AA-81E4-F27C24FBDFD1}" type="slidenum">
              <a:rPr lang="en-US"/>
              <a:pPr>
                <a:defRPr/>
              </a:pPr>
              <a:t>‹#›</a:t>
            </a:fld>
            <a:endParaRPr lang="en-US"/>
          </a:p>
        </p:txBody>
      </p:sp>
    </p:spTree>
    <p:extLst>
      <p:ext uri="{BB962C8B-B14F-4D97-AF65-F5344CB8AC3E}">
        <p14:creationId xmlns:p14="http://schemas.microsoft.com/office/powerpoint/2010/main" val="3115562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33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33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3015D519-2737-4E54-B92E-A2DEA9FBA706}" type="slidenum">
              <a:rPr lang="en-US"/>
              <a:pPr>
                <a:defRPr/>
              </a:pPr>
              <a:t>‹#›</a:t>
            </a:fld>
            <a:endParaRPr lang="en-US"/>
          </a:p>
        </p:txBody>
      </p:sp>
    </p:spTree>
    <p:extLst>
      <p:ext uri="{BB962C8B-B14F-4D97-AF65-F5344CB8AC3E}">
        <p14:creationId xmlns:p14="http://schemas.microsoft.com/office/powerpoint/2010/main" val="1694869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77800" y="230188"/>
            <a:ext cx="203200" cy="6503987"/>
            <a:chOff x="112" y="145"/>
            <a:chExt cx="128" cy="4097"/>
          </a:xfrm>
        </p:grpSpPr>
        <p:sp>
          <p:nvSpPr>
            <p:cNvPr id="1044" name="Rectangle 3"/>
            <p:cNvSpPr>
              <a:spLocks noChangeArrowheads="1"/>
            </p:cNvSpPr>
            <p:nvPr/>
          </p:nvSpPr>
          <p:spPr bwMode="auto">
            <a:xfrm flipH="1">
              <a:off x="192" y="162"/>
              <a:ext cx="48" cy="4080"/>
            </a:xfrm>
            <a:prstGeom prst="rect">
              <a:avLst/>
            </a:prstGeom>
            <a:gradFill rotWithShape="0">
              <a:gsLst>
                <a:gs pos="0">
                  <a:schemeClr val="bg1"/>
                </a:gs>
                <a:gs pos="100000">
                  <a:schemeClr val="fo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045" name="Rectangle 4"/>
            <p:cNvSpPr>
              <a:spLocks noChangeArrowheads="1"/>
            </p:cNvSpPr>
            <p:nvPr/>
          </p:nvSpPr>
          <p:spPr bwMode="auto">
            <a:xfrm>
              <a:off x="112" y="145"/>
              <a:ext cx="48" cy="3941"/>
            </a:xfrm>
            <a:prstGeom prst="rect">
              <a:avLst/>
            </a:prstGeom>
            <a:gradFill rotWithShape="0">
              <a:gsLst>
                <a:gs pos="0">
                  <a:schemeClr val="bg1"/>
                </a:gs>
                <a:gs pos="100000">
                  <a:schemeClr va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a:latin typeface="Times New Roman" pitchFamily="18" charset="0"/>
              </a:endParaRPr>
            </a:p>
          </p:txBody>
        </p:sp>
      </p:grpSp>
      <p:grpSp>
        <p:nvGrpSpPr>
          <p:cNvPr id="1027" name="Group 5"/>
          <p:cNvGrpSpPr>
            <a:grpSpLocks/>
          </p:cNvGrpSpPr>
          <p:nvPr/>
        </p:nvGrpSpPr>
        <p:grpSpPr bwMode="auto">
          <a:xfrm>
            <a:off x="8793163" y="220663"/>
            <a:ext cx="198437" cy="6408737"/>
            <a:chOff x="5539" y="139"/>
            <a:chExt cx="125" cy="4037"/>
          </a:xfrm>
        </p:grpSpPr>
        <p:sp>
          <p:nvSpPr>
            <p:cNvPr id="1042" name="Rectangle 6"/>
            <p:cNvSpPr>
              <a:spLocks noChangeArrowheads="1"/>
            </p:cNvSpPr>
            <p:nvPr/>
          </p:nvSpPr>
          <p:spPr bwMode="auto">
            <a:xfrm rot="10800000" flipH="1" flipV="1">
              <a:off x="5621" y="139"/>
              <a:ext cx="43" cy="3989"/>
            </a:xfrm>
            <a:prstGeom prst="rect">
              <a:avLst/>
            </a:prstGeom>
            <a:gradFill rotWithShape="0">
              <a:gsLst>
                <a:gs pos="0">
                  <a:schemeClr val="accent1"/>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043" name="Rectangle 7"/>
            <p:cNvSpPr>
              <a:spLocks noChangeArrowheads="1"/>
            </p:cNvSpPr>
            <p:nvPr/>
          </p:nvSpPr>
          <p:spPr bwMode="auto">
            <a:xfrm rot="10800000" flipV="1">
              <a:off x="5539" y="240"/>
              <a:ext cx="49" cy="3936"/>
            </a:xfrm>
            <a:prstGeom prst="rect">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1028" name="Group 8"/>
          <p:cNvGrpSpPr>
            <a:grpSpLocks/>
          </p:cNvGrpSpPr>
          <p:nvPr/>
        </p:nvGrpSpPr>
        <p:grpSpPr bwMode="auto">
          <a:xfrm>
            <a:off x="412750" y="6477000"/>
            <a:ext cx="8686800" cy="228600"/>
            <a:chOff x="260" y="4080"/>
            <a:chExt cx="5472" cy="144"/>
          </a:xfrm>
        </p:grpSpPr>
        <p:sp>
          <p:nvSpPr>
            <p:cNvPr id="1040" name="Rectangle 9"/>
            <p:cNvSpPr>
              <a:spLocks noChangeArrowheads="1"/>
            </p:cNvSpPr>
            <p:nvPr/>
          </p:nvSpPr>
          <p:spPr bwMode="auto">
            <a:xfrm rot="5400000" flipV="1">
              <a:off x="2972" y="1368"/>
              <a:ext cx="48" cy="5472"/>
            </a:xfrm>
            <a:prstGeom prst="rect">
              <a:avLst/>
            </a:prstGeom>
            <a:gradFill rotWithShape="0">
              <a:gsLst>
                <a:gs pos="0">
                  <a:schemeClr val="bg1"/>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041" name="Rectangle 10"/>
            <p:cNvSpPr>
              <a:spLocks noChangeArrowheads="1"/>
            </p:cNvSpPr>
            <p:nvPr/>
          </p:nvSpPr>
          <p:spPr bwMode="auto">
            <a:xfrm rot="5400000" flipV="1">
              <a:off x="2914" y="1522"/>
              <a:ext cx="48" cy="5355"/>
            </a:xfrm>
            <a:prstGeom prst="rect">
              <a:avLst/>
            </a:prstGeom>
            <a:gradFill rotWithShape="0">
              <a:gsLst>
                <a:gs pos="0">
                  <a:schemeClr val="bg1"/>
                </a:gs>
                <a:gs pos="100000">
                  <a:schemeClr val="hlink"/>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1029" name="Group 11"/>
          <p:cNvGrpSpPr>
            <a:grpSpLocks/>
          </p:cNvGrpSpPr>
          <p:nvPr/>
        </p:nvGrpSpPr>
        <p:grpSpPr bwMode="auto">
          <a:xfrm>
            <a:off x="76200" y="176213"/>
            <a:ext cx="8745538" cy="161925"/>
            <a:chOff x="48" y="111"/>
            <a:chExt cx="5509" cy="102"/>
          </a:xfrm>
        </p:grpSpPr>
        <p:sp>
          <p:nvSpPr>
            <p:cNvPr id="1038" name="Rectangle 12"/>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039" name="Rectangle 13"/>
            <p:cNvSpPr>
              <a:spLocks noChangeArrowheads="1"/>
            </p:cNvSpPr>
            <p:nvPr/>
          </p:nvSpPr>
          <p:spPr bwMode="auto">
            <a:xfrm rot="5400000" flipV="1">
              <a:off x="2784" y="-2625"/>
              <a:ext cx="38" cy="5509"/>
            </a:xfrm>
            <a:prstGeom prst="rect">
              <a:avLst/>
            </a:prstGeom>
            <a:gradFill rotWithShape="0">
              <a:gsLst>
                <a:gs pos="0">
                  <a:schemeClr val="accent1"/>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grpSp>
        <p:nvGrpSpPr>
          <p:cNvPr id="1030" name="Group 14"/>
          <p:cNvGrpSpPr>
            <a:grpSpLocks/>
          </p:cNvGrpSpPr>
          <p:nvPr/>
        </p:nvGrpSpPr>
        <p:grpSpPr bwMode="auto">
          <a:xfrm>
            <a:off x="71438" y="176213"/>
            <a:ext cx="8745537" cy="161925"/>
            <a:chOff x="45" y="111"/>
            <a:chExt cx="5509" cy="102"/>
          </a:xfrm>
        </p:grpSpPr>
        <p:sp>
          <p:nvSpPr>
            <p:cNvPr id="1036" name="Rectangle 15"/>
            <p:cNvSpPr>
              <a:spLocks noChangeArrowheads="1"/>
            </p:cNvSpPr>
            <p:nvPr/>
          </p:nvSpPr>
          <p:spPr bwMode="auto">
            <a:xfrm rot="5400000" flipV="1">
              <a:off x="2850" y="-2491"/>
              <a:ext cx="37" cy="5371"/>
            </a:xfrm>
            <a:prstGeom prst="rect">
              <a:avLst/>
            </a:prstGeom>
            <a:gradFill rotWithShape="0">
              <a:gsLst>
                <a:gs pos="0">
                  <a:schemeClr va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037" name="Rectangle 16"/>
            <p:cNvSpPr>
              <a:spLocks noChangeArrowheads="1"/>
            </p:cNvSpPr>
            <p:nvPr/>
          </p:nvSpPr>
          <p:spPr bwMode="auto">
            <a:xfrm rot="5400000" flipV="1">
              <a:off x="2781" y="-2625"/>
              <a:ext cx="38" cy="5509"/>
            </a:xfrm>
            <a:prstGeom prst="rect">
              <a:avLst/>
            </a:prstGeom>
            <a:gradFill rotWithShape="0">
              <a:gsLst>
                <a:gs pos="0">
                  <a:schemeClr val="accent1"/>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grpSp>
      <p:sp>
        <p:nvSpPr>
          <p:cNvPr id="1031" name="Rectangle 17"/>
          <p:cNvSpPr>
            <a:spLocks noGrp="1" noChangeArrowheads="1"/>
          </p:cNvSpPr>
          <p:nvPr>
            <p:ph type="title"/>
          </p:nvPr>
        </p:nvSpPr>
        <p:spPr bwMode="auto">
          <a:xfrm>
            <a:off x="685800" y="609600"/>
            <a:ext cx="77724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32" name="Rectangle 18"/>
          <p:cNvSpPr>
            <a:spLocks noGrp="1" noChangeArrowheads="1"/>
          </p:cNvSpPr>
          <p:nvPr>
            <p:ph type="body" idx="1"/>
          </p:nvPr>
        </p:nvSpPr>
        <p:spPr bwMode="auto">
          <a:xfrm>
            <a:off x="685800" y="1752600"/>
            <a:ext cx="77724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5555" name="Rectangle 19"/>
          <p:cNvSpPr>
            <a:spLocks noGrp="1" noChangeArrowheads="1"/>
          </p:cNvSpPr>
          <p:nvPr>
            <p:ph type="dt" sz="half" idx="2"/>
          </p:nvPr>
        </p:nvSpPr>
        <p:spPr bwMode="auto">
          <a:xfrm>
            <a:off x="457200" y="6019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latin typeface="Times New Roman" pitchFamily="18" charset="0"/>
              </a:defRPr>
            </a:lvl1pPr>
          </a:lstStyle>
          <a:p>
            <a:pPr>
              <a:defRPr/>
            </a:pPr>
            <a:endParaRPr lang="en-US"/>
          </a:p>
        </p:txBody>
      </p:sp>
      <p:sp>
        <p:nvSpPr>
          <p:cNvPr id="65556" name="Rectangle 20"/>
          <p:cNvSpPr>
            <a:spLocks noGrp="1" noChangeArrowheads="1"/>
          </p:cNvSpPr>
          <p:nvPr>
            <p:ph type="ftr" sz="quarter" idx="3"/>
          </p:nvPr>
        </p:nvSpPr>
        <p:spPr bwMode="auto">
          <a:xfrm>
            <a:off x="3124200" y="60198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400">
                <a:latin typeface="Times New Roman" pitchFamily="18" charset="0"/>
              </a:defRPr>
            </a:lvl1pPr>
          </a:lstStyle>
          <a:p>
            <a:pPr>
              <a:defRPr/>
            </a:pPr>
            <a:endParaRPr lang="en-US"/>
          </a:p>
        </p:txBody>
      </p:sp>
      <p:sp>
        <p:nvSpPr>
          <p:cNvPr id="65557" name="Rectangle 21"/>
          <p:cNvSpPr>
            <a:spLocks noGrp="1" noChangeArrowheads="1"/>
          </p:cNvSpPr>
          <p:nvPr>
            <p:ph type="sldNum" sz="quarter" idx="4"/>
          </p:nvPr>
        </p:nvSpPr>
        <p:spPr bwMode="auto">
          <a:xfrm>
            <a:off x="6858000" y="6019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a:latin typeface="Times New Roman" pitchFamily="18" charset="0"/>
              </a:defRPr>
            </a:lvl1pPr>
          </a:lstStyle>
          <a:p>
            <a:pPr>
              <a:defRPr/>
            </a:pPr>
            <a:fld id="{AF47AF42-3863-421B-8FEA-753D27FCBB70}"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86"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Tahoma" pitchFamily="34" charset="0"/>
        </a:defRPr>
      </a:lvl2pPr>
      <a:lvl3pPr algn="l" rtl="0" eaLnBrk="0" fontAlgn="base" hangingPunct="0">
        <a:spcBef>
          <a:spcPct val="0"/>
        </a:spcBef>
        <a:spcAft>
          <a:spcPct val="0"/>
        </a:spcAft>
        <a:defRPr sz="3600">
          <a:solidFill>
            <a:schemeClr val="tx2"/>
          </a:solidFill>
          <a:latin typeface="Tahoma" pitchFamily="34" charset="0"/>
        </a:defRPr>
      </a:lvl3pPr>
      <a:lvl4pPr algn="l" rtl="0" eaLnBrk="0" fontAlgn="base" hangingPunct="0">
        <a:spcBef>
          <a:spcPct val="0"/>
        </a:spcBef>
        <a:spcAft>
          <a:spcPct val="0"/>
        </a:spcAft>
        <a:defRPr sz="3600">
          <a:solidFill>
            <a:schemeClr val="tx2"/>
          </a:solidFill>
          <a:latin typeface="Tahoma" pitchFamily="34" charset="0"/>
        </a:defRPr>
      </a:lvl4pPr>
      <a:lvl5pPr algn="l" rtl="0" eaLnBrk="0" fontAlgn="base" hangingPunct="0">
        <a:spcBef>
          <a:spcPct val="0"/>
        </a:spcBef>
        <a:spcAft>
          <a:spcPct val="0"/>
        </a:spcAft>
        <a:defRPr sz="3600">
          <a:solidFill>
            <a:schemeClr val="tx2"/>
          </a:solidFill>
          <a:latin typeface="Tahoma" pitchFamily="34" charset="0"/>
        </a:defRPr>
      </a:lvl5pPr>
      <a:lvl6pPr marL="457200" algn="l" rtl="0" fontAlgn="base">
        <a:spcBef>
          <a:spcPct val="0"/>
        </a:spcBef>
        <a:spcAft>
          <a:spcPct val="0"/>
        </a:spcAft>
        <a:defRPr sz="3600">
          <a:solidFill>
            <a:schemeClr val="tx2"/>
          </a:solidFill>
          <a:latin typeface="Tahoma" pitchFamily="34" charset="0"/>
        </a:defRPr>
      </a:lvl6pPr>
      <a:lvl7pPr marL="914400" algn="l" rtl="0" fontAlgn="base">
        <a:spcBef>
          <a:spcPct val="0"/>
        </a:spcBef>
        <a:spcAft>
          <a:spcPct val="0"/>
        </a:spcAft>
        <a:defRPr sz="3600">
          <a:solidFill>
            <a:schemeClr val="tx2"/>
          </a:solidFill>
          <a:latin typeface="Tahoma" pitchFamily="34" charset="0"/>
        </a:defRPr>
      </a:lvl7pPr>
      <a:lvl8pPr marL="1371600" algn="l" rtl="0" fontAlgn="base">
        <a:spcBef>
          <a:spcPct val="0"/>
        </a:spcBef>
        <a:spcAft>
          <a:spcPct val="0"/>
        </a:spcAft>
        <a:defRPr sz="3600">
          <a:solidFill>
            <a:schemeClr val="tx2"/>
          </a:solidFill>
          <a:latin typeface="Tahoma" pitchFamily="34" charset="0"/>
        </a:defRPr>
      </a:lvl8pPr>
      <a:lvl9pPr marL="1828800" algn="l" rtl="0" fontAlgn="base">
        <a:spcBef>
          <a:spcPct val="0"/>
        </a:spcBef>
        <a:spcAft>
          <a:spcPct val="0"/>
        </a:spcAft>
        <a:defRPr sz="36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accent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Char char="–"/>
        <a:defRPr sz="2800">
          <a:solidFill>
            <a:schemeClr val="tx1"/>
          </a:solidFill>
          <a:latin typeface="+mn-lt"/>
        </a:defRPr>
      </a:lvl2pPr>
      <a:lvl3pPr marL="1143000" indent="-228600" algn="l" rtl="0" eaLnBrk="0" fontAlgn="base" hangingPunct="0">
        <a:spcBef>
          <a:spcPct val="20000"/>
        </a:spcBef>
        <a:spcAft>
          <a:spcPct val="0"/>
        </a:spcAft>
        <a:buClr>
          <a:schemeClr val="accent1"/>
        </a:buClr>
        <a:buChar char="•"/>
        <a:defRPr sz="2400">
          <a:solidFill>
            <a:schemeClr val="tx1"/>
          </a:solidFill>
          <a:latin typeface="+mn-lt"/>
        </a:defRPr>
      </a:lvl3pPr>
      <a:lvl4pPr marL="1600200" indent="-228600" algn="l" rtl="0" eaLnBrk="0" fontAlgn="base" hangingPunct="0">
        <a:spcBef>
          <a:spcPct val="20000"/>
        </a:spcBef>
        <a:spcAft>
          <a:spcPct val="0"/>
        </a:spcAft>
        <a:buClr>
          <a:schemeClr val="folHlink"/>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slide" Target="slide4.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slide" Target="slide5.xml"/><Relationship Id="rId5" Type="http://schemas.openxmlformats.org/officeDocument/2006/relationships/image" Target="../media/image4.wmf"/><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slide" Target="slide7.xml"/><Relationship Id="rId4" Type="http://schemas.openxmlformats.org/officeDocument/2006/relationships/slide" Target="slide8.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slide" Target="slide5.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slide" Target="slide8.xml"/><Relationship Id="rId5" Type="http://schemas.openxmlformats.org/officeDocument/2006/relationships/image" Target="../media/image4.wmf"/><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slide" Target="slide5.xml"/><Relationship Id="rId5" Type="http://schemas.openxmlformats.org/officeDocument/2006/relationships/image" Target="../media/image4.wmf"/><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slide" Target="slide5.xml"/><Relationship Id="rId5" Type="http://schemas.openxmlformats.org/officeDocument/2006/relationships/image" Target="../media/image4.wmf"/><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slide" Target="slide5.xml"/><Relationship Id="rId5" Type="http://schemas.openxmlformats.org/officeDocument/2006/relationships/image" Target="../media/image4.wmf"/><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WordArt 3"/>
          <p:cNvSpPr>
            <a:spLocks noChangeArrowheads="1" noChangeShapeType="1" noTextEdit="1"/>
          </p:cNvSpPr>
          <p:nvPr/>
        </p:nvSpPr>
        <p:spPr bwMode="auto">
          <a:xfrm flipH="1">
            <a:off x="2286000" y="5105400"/>
            <a:ext cx="685800" cy="860425"/>
          </a:xfrm>
          <a:prstGeom prst="rect">
            <a:avLst/>
          </a:prstGeom>
        </p:spPr>
        <p:txBody>
          <a:bodyPr wrap="none" fromWordArt="1">
            <a:prstTxWarp prst="textDoubleWave1">
              <a:avLst>
                <a:gd name="adj1" fmla="val 366"/>
                <a:gd name="adj2" fmla="val 0"/>
              </a:avLst>
            </a:prstTxWarp>
          </a:bodyPr>
          <a:lstStyle/>
          <a:p>
            <a:pPr algn="ctr"/>
            <a:r>
              <a:rPr lang="en-US" sz="3600" kern="10" spc="-360">
                <a:ln w="12700">
                  <a:solidFill>
                    <a:srgbClr val="000099"/>
                  </a:solidFill>
                  <a:round/>
                  <a:headEnd/>
                  <a:tailEnd/>
                </a:ln>
                <a:solidFill>
                  <a:schemeClr val="hlink"/>
                </a:solidFill>
                <a:effectLst>
                  <a:outerShdw dist="125724" dir="18900000" algn="ctr" rotWithShape="0">
                    <a:schemeClr val="accent2"/>
                  </a:outerShdw>
                </a:effectLst>
                <a:latin typeface="Impact"/>
              </a:rPr>
              <a:t>A</a:t>
            </a:r>
          </a:p>
        </p:txBody>
      </p:sp>
      <p:sp>
        <p:nvSpPr>
          <p:cNvPr id="81924" name="WordArt 4"/>
          <p:cNvSpPr>
            <a:spLocks noChangeArrowheads="1" noChangeShapeType="1" noTextEdit="1"/>
          </p:cNvSpPr>
          <p:nvPr/>
        </p:nvSpPr>
        <p:spPr bwMode="auto">
          <a:xfrm rot="10852647" flipH="1">
            <a:off x="3657600" y="5105400"/>
            <a:ext cx="685800" cy="860425"/>
          </a:xfrm>
          <a:prstGeom prst="rect">
            <a:avLst/>
          </a:prstGeom>
        </p:spPr>
        <p:txBody>
          <a:bodyPr wrap="none" fromWordArt="1">
            <a:prstTxWarp prst="textDoubleWave1">
              <a:avLst>
                <a:gd name="adj1" fmla="val 366"/>
                <a:gd name="adj2" fmla="val 0"/>
              </a:avLst>
            </a:prstTxWarp>
          </a:bodyPr>
          <a:lstStyle/>
          <a:p>
            <a:pPr algn="ctr"/>
            <a:r>
              <a:rPr lang="en-US" sz="3600" kern="10" spc="-360">
                <a:ln w="12700">
                  <a:solidFill>
                    <a:srgbClr val="000099"/>
                  </a:solidFill>
                  <a:round/>
                  <a:headEnd/>
                  <a:tailEnd/>
                </a:ln>
                <a:solidFill>
                  <a:schemeClr val="hlink"/>
                </a:solidFill>
                <a:effectLst>
                  <a:outerShdw dist="125724" dir="18900000" algn="ctr" rotWithShape="0">
                    <a:schemeClr val="accent2"/>
                  </a:outerShdw>
                </a:effectLst>
                <a:latin typeface="Impact"/>
              </a:rPr>
              <a:t>B</a:t>
            </a:r>
          </a:p>
        </p:txBody>
      </p:sp>
      <p:sp>
        <p:nvSpPr>
          <p:cNvPr id="81925" name="WordArt 5"/>
          <p:cNvSpPr>
            <a:spLocks noChangeArrowheads="1" noChangeShapeType="1" noTextEdit="1"/>
          </p:cNvSpPr>
          <p:nvPr/>
        </p:nvSpPr>
        <p:spPr bwMode="auto">
          <a:xfrm rot="10852647" flipH="1">
            <a:off x="6400800" y="5105400"/>
            <a:ext cx="685800" cy="860425"/>
          </a:xfrm>
          <a:prstGeom prst="rect">
            <a:avLst/>
          </a:prstGeom>
        </p:spPr>
        <p:txBody>
          <a:bodyPr wrap="none" fromWordArt="1">
            <a:prstTxWarp prst="textDoubleWave1">
              <a:avLst>
                <a:gd name="adj1" fmla="val 366"/>
                <a:gd name="adj2" fmla="val 0"/>
              </a:avLst>
            </a:prstTxWarp>
          </a:bodyPr>
          <a:lstStyle/>
          <a:p>
            <a:pPr algn="ctr"/>
            <a:r>
              <a:rPr lang="en-US" sz="3600" kern="10" spc="-360">
                <a:ln w="12700">
                  <a:solidFill>
                    <a:srgbClr val="000099"/>
                  </a:solidFill>
                  <a:round/>
                  <a:headEnd/>
                  <a:tailEnd/>
                </a:ln>
                <a:solidFill>
                  <a:schemeClr val="hlink"/>
                </a:solidFill>
                <a:effectLst>
                  <a:outerShdw dist="125724" dir="18900000" algn="ctr" rotWithShape="0">
                    <a:schemeClr val="accent2"/>
                  </a:outerShdw>
                </a:effectLst>
                <a:latin typeface="Impact"/>
              </a:rPr>
              <a:t>D</a:t>
            </a:r>
          </a:p>
        </p:txBody>
      </p:sp>
      <p:sp>
        <p:nvSpPr>
          <p:cNvPr id="81926" name="WordArt 6"/>
          <p:cNvSpPr>
            <a:spLocks noChangeArrowheads="1" noChangeShapeType="1" noTextEdit="1"/>
          </p:cNvSpPr>
          <p:nvPr/>
        </p:nvSpPr>
        <p:spPr bwMode="auto">
          <a:xfrm rot="10852647" flipH="1">
            <a:off x="4953000" y="5105400"/>
            <a:ext cx="685800" cy="860425"/>
          </a:xfrm>
          <a:prstGeom prst="rect">
            <a:avLst/>
          </a:prstGeom>
        </p:spPr>
        <p:txBody>
          <a:bodyPr wrap="none" fromWordArt="1">
            <a:prstTxWarp prst="textDoubleWave1">
              <a:avLst>
                <a:gd name="adj1" fmla="val 366"/>
                <a:gd name="adj2" fmla="val 0"/>
              </a:avLst>
            </a:prstTxWarp>
          </a:bodyPr>
          <a:lstStyle/>
          <a:p>
            <a:pPr algn="ctr"/>
            <a:r>
              <a:rPr lang="en-US" sz="3600" kern="10" spc="-360">
                <a:ln w="12700">
                  <a:solidFill>
                    <a:srgbClr val="000099"/>
                  </a:solidFill>
                  <a:round/>
                  <a:headEnd/>
                  <a:tailEnd/>
                </a:ln>
                <a:solidFill>
                  <a:schemeClr val="hlink"/>
                </a:solidFill>
                <a:effectLst>
                  <a:outerShdw dist="125724" dir="18900000" algn="ctr" rotWithShape="0">
                    <a:schemeClr val="accent2"/>
                  </a:outerShdw>
                </a:effectLst>
                <a:latin typeface="Impact"/>
              </a:rPr>
              <a:t>C</a:t>
            </a:r>
          </a:p>
        </p:txBody>
      </p:sp>
      <p:sp>
        <p:nvSpPr>
          <p:cNvPr id="2" name="Rectangle 1"/>
          <p:cNvSpPr/>
          <p:nvPr/>
        </p:nvSpPr>
        <p:spPr bwMode="auto">
          <a:xfrm>
            <a:off x="1219200" y="914400"/>
            <a:ext cx="6934200" cy="2209800"/>
          </a:xfrm>
          <a:prstGeom prst="rect">
            <a:avLst/>
          </a:prstGeom>
          <a:solidFill>
            <a:srgbClr val="0033CC"/>
          </a:solidFill>
          <a:ln w="9525" cap="flat" cmpd="sng" algn="ctr">
            <a:solidFill>
              <a:schemeClr val="tx1"/>
            </a:solidFill>
            <a:prstDash val="solid"/>
            <a:round/>
            <a:headEnd type="none" w="med" len="med"/>
            <a:tailEnd type="none" w="med" len="med"/>
          </a:ln>
          <a:effectLst/>
          <a:scene3d>
            <a:camera prst="orthographicFront"/>
            <a:lightRig rig="threePt" dir="t"/>
          </a:scene3d>
          <a:sp3d>
            <a:bevelT w="381000" h="381000"/>
          </a:sp3d>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 name="Rectangle 2"/>
          <p:cNvSpPr/>
          <p:nvPr/>
        </p:nvSpPr>
        <p:spPr>
          <a:xfrm>
            <a:off x="1603233" y="1557635"/>
            <a:ext cx="5963492" cy="1015663"/>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6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Multiple Choice</a:t>
            </a:r>
            <a:endParaRPr lang="en-US" sz="6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 name="Rectangle 3"/>
          <p:cNvSpPr/>
          <p:nvPr/>
        </p:nvSpPr>
        <p:spPr>
          <a:xfrm>
            <a:off x="1337850" y="2967335"/>
            <a:ext cx="6468309" cy="175432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Technology makes</a:t>
            </a:r>
          </a:p>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learning fun</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par>
                          <p:cTn id="8" fill="hold">
                            <p:stCondLst>
                              <p:cond delay="2000"/>
                            </p:stCondLst>
                            <p:childTnLst>
                              <p:par>
                                <p:cTn id="9" presetID="23" presetClass="entr" presetSubtype="16" fill="hold" grpId="0" nodeType="afterEffect">
                                  <p:stCondLst>
                                    <p:cond delay="0"/>
                                  </p:stCondLst>
                                  <p:childTnLst>
                                    <p:set>
                                      <p:cBhvr>
                                        <p:cTn id="10" dur="1" fill="hold">
                                          <p:stCondLst>
                                            <p:cond delay="0"/>
                                          </p:stCondLst>
                                        </p:cTn>
                                        <p:tgtEl>
                                          <p:spTgt spid="81923"/>
                                        </p:tgtEl>
                                        <p:attrNameLst>
                                          <p:attrName>style.visibility</p:attrName>
                                        </p:attrNameLst>
                                      </p:cBhvr>
                                      <p:to>
                                        <p:strVal val="visible"/>
                                      </p:to>
                                    </p:set>
                                    <p:anim calcmode="lin" valueType="num">
                                      <p:cBhvr>
                                        <p:cTn id="11" dur="500" fill="hold"/>
                                        <p:tgtEl>
                                          <p:spTgt spid="81923"/>
                                        </p:tgtEl>
                                        <p:attrNameLst>
                                          <p:attrName>ppt_w</p:attrName>
                                        </p:attrNameLst>
                                      </p:cBhvr>
                                      <p:tavLst>
                                        <p:tav tm="0">
                                          <p:val>
                                            <p:fltVal val="0"/>
                                          </p:val>
                                        </p:tav>
                                        <p:tav tm="100000">
                                          <p:val>
                                            <p:strVal val="#ppt_w"/>
                                          </p:val>
                                        </p:tav>
                                      </p:tavLst>
                                    </p:anim>
                                    <p:anim calcmode="lin" valueType="num">
                                      <p:cBhvr>
                                        <p:cTn id="12" dur="500" fill="hold"/>
                                        <p:tgtEl>
                                          <p:spTgt spid="81923"/>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9"/>
                                            </p:cond>
                                          </p:stCondLst>
                                          <p:endCondLst>
                                            <p:cond evt="onStopAudio" delay="0">
                                              <p:tgtEl>
                                                <p:sldTgt/>
                                              </p:tgtEl>
                                            </p:cond>
                                          </p:endCondLst>
                                        </p:cTn>
                                        <p:tgtEl>
                                          <p:sndTgt r:embed="rId3" name="click.wav"/>
                                        </p:tgtEl>
                                      </p:cMediaNode>
                                    </p:audio>
                                  </p:subTnLst>
                                </p:cTn>
                              </p:par>
                            </p:childTnLst>
                          </p:cTn>
                        </p:par>
                        <p:par>
                          <p:cTn id="13" fill="hold" nodeType="afterGroup">
                            <p:stCondLst>
                              <p:cond delay="2500"/>
                            </p:stCondLst>
                            <p:childTnLst>
                              <p:par>
                                <p:cTn id="14" presetID="23" presetClass="entr" presetSubtype="16" fill="hold" grpId="0" nodeType="afterEffect">
                                  <p:stCondLst>
                                    <p:cond delay="0"/>
                                  </p:stCondLst>
                                  <p:childTnLst>
                                    <p:set>
                                      <p:cBhvr>
                                        <p:cTn id="15" dur="1" fill="hold">
                                          <p:stCondLst>
                                            <p:cond delay="0"/>
                                          </p:stCondLst>
                                        </p:cTn>
                                        <p:tgtEl>
                                          <p:spTgt spid="81924"/>
                                        </p:tgtEl>
                                        <p:attrNameLst>
                                          <p:attrName>style.visibility</p:attrName>
                                        </p:attrNameLst>
                                      </p:cBhvr>
                                      <p:to>
                                        <p:strVal val="visible"/>
                                      </p:to>
                                    </p:set>
                                    <p:anim calcmode="lin" valueType="num">
                                      <p:cBhvr>
                                        <p:cTn id="16" dur="500" fill="hold"/>
                                        <p:tgtEl>
                                          <p:spTgt spid="81924"/>
                                        </p:tgtEl>
                                        <p:attrNameLst>
                                          <p:attrName>ppt_w</p:attrName>
                                        </p:attrNameLst>
                                      </p:cBhvr>
                                      <p:tavLst>
                                        <p:tav tm="0">
                                          <p:val>
                                            <p:fltVal val="0"/>
                                          </p:val>
                                        </p:tav>
                                        <p:tav tm="100000">
                                          <p:val>
                                            <p:strVal val="#ppt_w"/>
                                          </p:val>
                                        </p:tav>
                                      </p:tavLst>
                                    </p:anim>
                                    <p:anim calcmode="lin" valueType="num">
                                      <p:cBhvr>
                                        <p:cTn id="17" dur="500" fill="hold"/>
                                        <p:tgtEl>
                                          <p:spTgt spid="81924"/>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14"/>
                                            </p:cond>
                                          </p:stCondLst>
                                          <p:endCondLst>
                                            <p:cond evt="onStopAudio" delay="0">
                                              <p:tgtEl>
                                                <p:sldTgt/>
                                              </p:tgtEl>
                                            </p:cond>
                                          </p:endCondLst>
                                        </p:cTn>
                                        <p:tgtEl>
                                          <p:sndTgt r:embed="rId3" name="click.wav"/>
                                        </p:tgtEl>
                                      </p:cMediaNode>
                                    </p:audio>
                                  </p:subTnLst>
                                </p:cTn>
                              </p:par>
                            </p:childTnLst>
                          </p:cTn>
                        </p:par>
                        <p:par>
                          <p:cTn id="18" fill="hold" nodeType="afterGroup">
                            <p:stCondLst>
                              <p:cond delay="3000"/>
                            </p:stCondLst>
                            <p:childTnLst>
                              <p:par>
                                <p:cTn id="19" presetID="23" presetClass="entr" presetSubtype="16" fill="hold" grpId="0" nodeType="afterEffect">
                                  <p:stCondLst>
                                    <p:cond delay="0"/>
                                  </p:stCondLst>
                                  <p:childTnLst>
                                    <p:set>
                                      <p:cBhvr>
                                        <p:cTn id="20" dur="1" fill="hold">
                                          <p:stCondLst>
                                            <p:cond delay="0"/>
                                          </p:stCondLst>
                                        </p:cTn>
                                        <p:tgtEl>
                                          <p:spTgt spid="81926"/>
                                        </p:tgtEl>
                                        <p:attrNameLst>
                                          <p:attrName>style.visibility</p:attrName>
                                        </p:attrNameLst>
                                      </p:cBhvr>
                                      <p:to>
                                        <p:strVal val="visible"/>
                                      </p:to>
                                    </p:set>
                                    <p:anim calcmode="lin" valueType="num">
                                      <p:cBhvr>
                                        <p:cTn id="21" dur="500" fill="hold"/>
                                        <p:tgtEl>
                                          <p:spTgt spid="81926"/>
                                        </p:tgtEl>
                                        <p:attrNameLst>
                                          <p:attrName>ppt_w</p:attrName>
                                        </p:attrNameLst>
                                      </p:cBhvr>
                                      <p:tavLst>
                                        <p:tav tm="0">
                                          <p:val>
                                            <p:fltVal val="0"/>
                                          </p:val>
                                        </p:tav>
                                        <p:tav tm="100000">
                                          <p:val>
                                            <p:strVal val="#ppt_w"/>
                                          </p:val>
                                        </p:tav>
                                      </p:tavLst>
                                    </p:anim>
                                    <p:anim calcmode="lin" valueType="num">
                                      <p:cBhvr>
                                        <p:cTn id="22" dur="500" fill="hold"/>
                                        <p:tgtEl>
                                          <p:spTgt spid="81926"/>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19"/>
                                            </p:cond>
                                          </p:stCondLst>
                                          <p:endCondLst>
                                            <p:cond evt="onStopAudio" delay="0">
                                              <p:tgtEl>
                                                <p:sldTgt/>
                                              </p:tgtEl>
                                            </p:cond>
                                          </p:endCondLst>
                                        </p:cTn>
                                        <p:tgtEl>
                                          <p:sndTgt r:embed="rId3" name="click.wav"/>
                                        </p:tgtEl>
                                      </p:cMediaNode>
                                    </p:audio>
                                  </p:subTnLst>
                                </p:cTn>
                              </p:par>
                            </p:childTnLst>
                          </p:cTn>
                        </p:par>
                        <p:par>
                          <p:cTn id="23" fill="hold" nodeType="afterGroup">
                            <p:stCondLst>
                              <p:cond delay="3500"/>
                            </p:stCondLst>
                            <p:childTnLst>
                              <p:par>
                                <p:cTn id="24" presetID="23" presetClass="entr" presetSubtype="16" fill="hold" grpId="0" nodeType="afterEffect">
                                  <p:stCondLst>
                                    <p:cond delay="0"/>
                                  </p:stCondLst>
                                  <p:childTnLst>
                                    <p:set>
                                      <p:cBhvr>
                                        <p:cTn id="25" dur="1" fill="hold">
                                          <p:stCondLst>
                                            <p:cond delay="0"/>
                                          </p:stCondLst>
                                        </p:cTn>
                                        <p:tgtEl>
                                          <p:spTgt spid="81925"/>
                                        </p:tgtEl>
                                        <p:attrNameLst>
                                          <p:attrName>style.visibility</p:attrName>
                                        </p:attrNameLst>
                                      </p:cBhvr>
                                      <p:to>
                                        <p:strVal val="visible"/>
                                      </p:to>
                                    </p:set>
                                    <p:anim calcmode="lin" valueType="num">
                                      <p:cBhvr>
                                        <p:cTn id="26" dur="500" fill="hold"/>
                                        <p:tgtEl>
                                          <p:spTgt spid="81925"/>
                                        </p:tgtEl>
                                        <p:attrNameLst>
                                          <p:attrName>ppt_w</p:attrName>
                                        </p:attrNameLst>
                                      </p:cBhvr>
                                      <p:tavLst>
                                        <p:tav tm="0">
                                          <p:val>
                                            <p:fltVal val="0"/>
                                          </p:val>
                                        </p:tav>
                                        <p:tav tm="100000">
                                          <p:val>
                                            <p:strVal val="#ppt_w"/>
                                          </p:val>
                                        </p:tav>
                                      </p:tavLst>
                                    </p:anim>
                                    <p:anim calcmode="lin" valueType="num">
                                      <p:cBhvr>
                                        <p:cTn id="27" dur="500" fill="hold"/>
                                        <p:tgtEl>
                                          <p:spTgt spid="81925"/>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24"/>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animBg="1"/>
      <p:bldP spid="81924" grpId="0" animBg="1"/>
      <p:bldP spid="81925" grpId="0" animBg="1"/>
      <p:bldP spid="81926" grpId="0" animBg="1"/>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3"/>
          <p:cNvSpPr txBox="1">
            <a:spLocks noChangeArrowheads="1"/>
          </p:cNvSpPr>
          <p:nvPr/>
        </p:nvSpPr>
        <p:spPr bwMode="auto">
          <a:xfrm>
            <a:off x="2209800" y="2362200"/>
            <a:ext cx="4724400" cy="588963"/>
          </a:xfrm>
          <a:prstGeom prst="rect">
            <a:avLst/>
          </a:prstGeom>
          <a:solidFill>
            <a:srgbClr val="FFFF00"/>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800" dirty="0">
                <a:solidFill>
                  <a:srgbClr val="0033CC"/>
                </a:solidFill>
                <a:hlinkClick r:id="rId3" action="ppaction://hlinksldjump"/>
              </a:rPr>
              <a:t>Adjust Font</a:t>
            </a:r>
            <a:r>
              <a:rPr lang="en-US" altLang="en-US" sz="3200" dirty="0">
                <a:hlinkClick r:id="rId3" action="ppaction://hlinksldjump"/>
              </a:rPr>
              <a:t> </a:t>
            </a:r>
            <a:endParaRPr lang="en-US" altLang="en-US" sz="3200" dirty="0">
              <a:hlinkClick r:id="rId4" action="ppaction://hlinksldjump"/>
            </a:endParaRPr>
          </a:p>
        </p:txBody>
      </p:sp>
      <p:sp>
        <p:nvSpPr>
          <p:cNvPr id="4100" name="Text Box 4"/>
          <p:cNvSpPr txBox="1">
            <a:spLocks noChangeArrowheads="1"/>
          </p:cNvSpPr>
          <p:nvPr/>
        </p:nvSpPr>
        <p:spPr bwMode="auto">
          <a:xfrm>
            <a:off x="2209800" y="3200400"/>
            <a:ext cx="4724400" cy="528638"/>
          </a:xfrm>
          <a:prstGeom prst="rect">
            <a:avLst/>
          </a:prstGeom>
          <a:solidFill>
            <a:srgbClr val="CCFF33"/>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800" dirty="0">
                <a:solidFill>
                  <a:srgbClr val="0033CC"/>
                </a:solidFill>
                <a:hlinkClick r:id="rId5" action="ppaction://hlinksldjump"/>
              </a:rPr>
              <a:t>Change your save options</a:t>
            </a:r>
            <a:endParaRPr lang="en-US" altLang="en-US" sz="2800" dirty="0">
              <a:solidFill>
                <a:srgbClr val="0033CC"/>
              </a:solidFill>
            </a:endParaRPr>
          </a:p>
        </p:txBody>
      </p:sp>
      <p:sp>
        <p:nvSpPr>
          <p:cNvPr id="4101" name="Text Box 5"/>
          <p:cNvSpPr txBox="1">
            <a:spLocks noChangeArrowheads="1"/>
          </p:cNvSpPr>
          <p:nvPr/>
        </p:nvSpPr>
        <p:spPr bwMode="auto">
          <a:xfrm>
            <a:off x="2209800" y="4114800"/>
            <a:ext cx="4724400" cy="528638"/>
          </a:xfrm>
          <a:prstGeom prst="rect">
            <a:avLst/>
          </a:prstGeom>
          <a:solidFill>
            <a:srgbClr val="CCFF33"/>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800">
                <a:solidFill>
                  <a:srgbClr val="0033CC"/>
                </a:solidFill>
                <a:hlinkClick r:id="rId3" action="ppaction://hlinksldjump"/>
              </a:rPr>
              <a:t>Change your Margins</a:t>
            </a:r>
            <a:endParaRPr lang="en-US" altLang="en-US" sz="2800">
              <a:solidFill>
                <a:srgbClr val="0033CC"/>
              </a:solidFill>
              <a:hlinkClick r:id="rId4" action="ppaction://hlinksldjump"/>
            </a:endParaRPr>
          </a:p>
        </p:txBody>
      </p:sp>
      <p:sp>
        <p:nvSpPr>
          <p:cNvPr id="4102" name="Text Box 6"/>
          <p:cNvSpPr txBox="1">
            <a:spLocks noChangeArrowheads="1"/>
          </p:cNvSpPr>
          <p:nvPr/>
        </p:nvSpPr>
        <p:spPr bwMode="auto">
          <a:xfrm>
            <a:off x="2209800" y="5181600"/>
            <a:ext cx="4724400" cy="528638"/>
          </a:xfrm>
          <a:prstGeom prst="rect">
            <a:avLst/>
          </a:prstGeom>
          <a:solidFill>
            <a:srgbClr val="CCFF33"/>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2800">
                <a:solidFill>
                  <a:srgbClr val="0033CC"/>
                </a:solidFill>
                <a:hlinkClick r:id="rId3" action="ppaction://hlinksldjump"/>
              </a:rPr>
              <a:t>Adjust shape of your paper</a:t>
            </a:r>
            <a:endParaRPr lang="en-US" altLang="en-US" sz="2800">
              <a:solidFill>
                <a:srgbClr val="0033CC"/>
              </a:solidFill>
            </a:endParaRPr>
          </a:p>
        </p:txBody>
      </p:sp>
      <p:sp>
        <p:nvSpPr>
          <p:cNvPr id="3" name="TextBox 2"/>
          <p:cNvSpPr txBox="1"/>
          <p:nvPr/>
        </p:nvSpPr>
        <p:spPr>
          <a:xfrm>
            <a:off x="952500" y="609600"/>
            <a:ext cx="7239000" cy="1384995"/>
          </a:xfrm>
          <a:prstGeom prst="rect">
            <a:avLst/>
          </a:prstGeom>
          <a:noFill/>
        </p:spPr>
        <p:txBody>
          <a:bodyPr wrap="square" rtlCol="0">
            <a:spAutoFit/>
          </a:bodyPr>
          <a:lstStyle/>
          <a:p>
            <a:r>
              <a:rPr lang="en-US" altLang="en-US" sz="2800" b="1" dirty="0">
                <a:solidFill>
                  <a:srgbClr val="0033CC"/>
                </a:solidFill>
                <a:latin typeface="Comic Sans MS" panose="030F0702030302020204" pitchFamily="66" charset="0"/>
              </a:rPr>
              <a:t>Which of the following will not affect your visual layout of your paper in Microsoft word?</a:t>
            </a:r>
            <a:endParaRPr lang="en-US" sz="2800" b="1" dirty="0">
              <a:solidFill>
                <a:srgbClr val="0033CC"/>
              </a:solidFill>
              <a:latin typeface="Comic Sans MS" panose="030F0702030302020204" pitchFamily="66" charset="0"/>
            </a:endParaRPr>
          </a:p>
        </p:txBody>
      </p:sp>
    </p:spTree>
  </p:cSld>
  <p:clrMapOvr>
    <a:masterClrMapping/>
  </p:clrMapOvr>
  <p:transition advClick="0">
    <p:wipe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ctr" eaLnBrk="1" hangingPunct="1"/>
            <a:r>
              <a:rPr lang="en-US" altLang="en-US" sz="4000" b="1" smtClean="0">
                <a:solidFill>
                  <a:schemeClr val="hlink"/>
                </a:solidFill>
              </a:rPr>
              <a:t>INCORRECT!!!</a:t>
            </a:r>
          </a:p>
        </p:txBody>
      </p:sp>
      <p:pic>
        <p:nvPicPr>
          <p:cNvPr id="5123" name="Picture 3" descr="j007910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2057400"/>
            <a:ext cx="3048000" cy="305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Text Box 4"/>
          <p:cNvSpPr txBox="1">
            <a:spLocks noChangeArrowheads="1"/>
          </p:cNvSpPr>
          <p:nvPr/>
        </p:nvSpPr>
        <p:spPr bwMode="auto">
          <a:xfrm>
            <a:off x="3810000" y="5638800"/>
            <a:ext cx="1723549" cy="523220"/>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2800" b="1" dirty="0">
                <a:solidFill>
                  <a:schemeClr val="hlink"/>
                </a:solidFill>
                <a:latin typeface="Times New Roman" pitchFamily="18" charset="0"/>
                <a:hlinkClick r:id="" action="ppaction://hlinkshowjump?jump=lastslideviewed"/>
              </a:rPr>
              <a:t>Try Again</a:t>
            </a:r>
            <a:endParaRPr lang="en-US" altLang="en-US" sz="2800" b="1" dirty="0">
              <a:solidFill>
                <a:schemeClr val="hlink"/>
              </a:solidFill>
              <a:latin typeface="Times New Roman" pitchFamily="18" charset="0"/>
            </a:endParaRPr>
          </a:p>
        </p:txBody>
      </p:sp>
      <p:pic>
        <p:nvPicPr>
          <p:cNvPr id="87045" name="j007854.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7848600" y="5562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298" fill="hold"/>
                                        <p:tgtEl>
                                          <p:spTgt spid="8704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8704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04837" y="352425"/>
            <a:ext cx="7772400" cy="990600"/>
          </a:xfrm>
        </p:spPr>
        <p:txBody>
          <a:bodyPr/>
          <a:lstStyle/>
          <a:p>
            <a:pPr algn="ctr" eaLnBrk="1" hangingPunct="1"/>
            <a:r>
              <a:rPr lang="en-US" altLang="en-US" sz="4000" smtClean="0">
                <a:solidFill>
                  <a:schemeClr val="bg1"/>
                </a:solidFill>
              </a:rPr>
              <a:t>Correct</a:t>
            </a:r>
          </a:p>
        </p:txBody>
      </p:sp>
      <p:pic>
        <p:nvPicPr>
          <p:cNvPr id="6147" name="Picture 3" descr="pe01832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1371600"/>
            <a:ext cx="44958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AutoShape 4"/>
          <p:cNvSpPr>
            <a:spLocks noChangeArrowheads="1"/>
          </p:cNvSpPr>
          <p:nvPr/>
        </p:nvSpPr>
        <p:spPr bwMode="auto">
          <a:xfrm rot="-8313470">
            <a:off x="762000" y="1219200"/>
            <a:ext cx="2057400" cy="2133600"/>
          </a:xfrm>
          <a:prstGeom prst="cloudCallout">
            <a:avLst>
              <a:gd name="adj1" fmla="val -43056"/>
              <a:gd name="adj2" fmla="val 61458"/>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a:latin typeface="Times New Roman" pitchFamily="18" charset="0"/>
            </a:endParaRPr>
          </a:p>
        </p:txBody>
      </p:sp>
      <p:sp>
        <p:nvSpPr>
          <p:cNvPr id="6149" name="Text Box 5"/>
          <p:cNvSpPr txBox="1">
            <a:spLocks noChangeArrowheads="1"/>
          </p:cNvSpPr>
          <p:nvPr/>
        </p:nvSpPr>
        <p:spPr bwMode="auto">
          <a:xfrm>
            <a:off x="762000" y="2057400"/>
            <a:ext cx="1962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2800" b="1" dirty="0">
                <a:solidFill>
                  <a:srgbClr val="FFFF00"/>
                </a:solidFill>
                <a:latin typeface="Times New Roman" pitchFamily="18" charset="0"/>
              </a:rPr>
              <a:t>CORRECT</a:t>
            </a:r>
          </a:p>
        </p:txBody>
      </p:sp>
      <p:sp>
        <p:nvSpPr>
          <p:cNvPr id="6150" name="Text Box 6"/>
          <p:cNvSpPr txBox="1">
            <a:spLocks noChangeArrowheads="1"/>
          </p:cNvSpPr>
          <p:nvPr/>
        </p:nvSpPr>
        <p:spPr bwMode="auto">
          <a:xfrm>
            <a:off x="3657600" y="5791200"/>
            <a:ext cx="1962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rId6" action="ppaction://hlinksldjump"/>
              </a:rPr>
              <a:t>Next Question</a:t>
            </a:r>
          </a:p>
        </p:txBody>
      </p:sp>
      <p:pic>
        <p:nvPicPr>
          <p:cNvPr id="89095" name="j021854.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077200" y="5867400"/>
            <a:ext cx="3048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4744" fill="hold"/>
                                        <p:tgtEl>
                                          <p:spTgt spid="8909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8909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Box 3"/>
          <p:cNvSpPr txBox="1">
            <a:spLocks noChangeArrowheads="1"/>
          </p:cNvSpPr>
          <p:nvPr/>
        </p:nvSpPr>
        <p:spPr bwMode="auto">
          <a:xfrm>
            <a:off x="2209800" y="2362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3200">
                <a:solidFill>
                  <a:schemeClr val="bg1"/>
                </a:solidFill>
                <a:hlinkClick r:id="rId3" action="ppaction://hlinksldjump"/>
              </a:rPr>
              <a:t>Forecasting</a:t>
            </a:r>
            <a:endParaRPr lang="en-US" altLang="en-US" sz="3200">
              <a:solidFill>
                <a:schemeClr val="bg1"/>
              </a:solidFill>
              <a:hlinkClick r:id="rId4" action="ppaction://hlinksldjump"/>
            </a:endParaRPr>
          </a:p>
        </p:txBody>
      </p:sp>
      <p:sp>
        <p:nvSpPr>
          <p:cNvPr id="7172" name="Text Box 4"/>
          <p:cNvSpPr txBox="1">
            <a:spLocks noChangeArrowheads="1"/>
          </p:cNvSpPr>
          <p:nvPr/>
        </p:nvSpPr>
        <p:spPr bwMode="auto">
          <a:xfrm>
            <a:off x="2286000" y="5029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3200">
                <a:solidFill>
                  <a:schemeClr val="bg1"/>
                </a:solidFill>
                <a:hlinkClick r:id="rId3" action="ppaction://hlinksldjump"/>
              </a:rPr>
              <a:t>Active Listening</a:t>
            </a:r>
            <a:endParaRPr lang="en-US" altLang="en-US" sz="3200">
              <a:solidFill>
                <a:schemeClr val="bg1"/>
              </a:solidFill>
            </a:endParaRPr>
          </a:p>
        </p:txBody>
      </p:sp>
      <p:sp>
        <p:nvSpPr>
          <p:cNvPr id="7173" name="Text Box 5"/>
          <p:cNvSpPr txBox="1">
            <a:spLocks noChangeArrowheads="1"/>
          </p:cNvSpPr>
          <p:nvPr/>
        </p:nvSpPr>
        <p:spPr bwMode="auto">
          <a:xfrm>
            <a:off x="2209800" y="41148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3200">
                <a:solidFill>
                  <a:schemeClr val="bg1"/>
                </a:solidFill>
                <a:hlinkClick r:id="rId3" action="ppaction://hlinksldjump"/>
              </a:rPr>
              <a:t>Going Concern</a:t>
            </a:r>
            <a:endParaRPr lang="en-US" altLang="en-US" sz="3200">
              <a:solidFill>
                <a:schemeClr val="bg1"/>
              </a:solidFill>
              <a:hlinkClick r:id="rId4" action="ppaction://hlinksldjump"/>
            </a:endParaRPr>
          </a:p>
        </p:txBody>
      </p:sp>
      <p:sp>
        <p:nvSpPr>
          <p:cNvPr id="7174" name="Text Box 6"/>
          <p:cNvSpPr txBox="1">
            <a:spLocks noChangeArrowheads="1"/>
          </p:cNvSpPr>
          <p:nvPr/>
        </p:nvSpPr>
        <p:spPr bwMode="auto">
          <a:xfrm>
            <a:off x="2209800" y="32766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altLang="en-US" sz="3200">
                <a:solidFill>
                  <a:schemeClr val="bg1"/>
                </a:solidFill>
                <a:hlinkClick r:id="rId5" action="ppaction://hlinksldjump"/>
              </a:rPr>
              <a:t>Paradigm</a:t>
            </a:r>
            <a:endParaRPr lang="en-US" altLang="en-US" sz="3200">
              <a:solidFill>
                <a:schemeClr val="bg1"/>
              </a:solidFill>
            </a:endParaRPr>
          </a:p>
        </p:txBody>
      </p:sp>
      <p:sp>
        <p:nvSpPr>
          <p:cNvPr id="3" name="TextBox 2"/>
          <p:cNvSpPr txBox="1"/>
          <p:nvPr/>
        </p:nvSpPr>
        <p:spPr>
          <a:xfrm>
            <a:off x="719137" y="596205"/>
            <a:ext cx="7924800" cy="1384995"/>
          </a:xfrm>
          <a:prstGeom prst="rect">
            <a:avLst/>
          </a:prstGeom>
          <a:noFill/>
        </p:spPr>
        <p:txBody>
          <a:bodyPr wrap="square" rtlCol="0">
            <a:spAutoFit/>
          </a:bodyPr>
          <a:lstStyle/>
          <a:p>
            <a:r>
              <a:rPr lang="en-US" altLang="en-US" sz="2800" b="1" dirty="0">
                <a:solidFill>
                  <a:srgbClr val="0033CC"/>
                </a:solidFill>
                <a:latin typeface="Comic Sans MS" panose="030F0702030302020204" pitchFamily="66" charset="0"/>
              </a:rPr>
              <a:t>Technology is shifting and as it changes so must what we view to be in the future what is the name of this shift</a:t>
            </a:r>
            <a:endParaRPr lang="en-US" sz="2800" dirty="0"/>
          </a:p>
        </p:txBody>
      </p:sp>
    </p:spTree>
  </p:cSld>
  <p:clrMapOvr>
    <a:masterClrMapping/>
  </p:clrMapOvr>
  <p:transition advClick="0">
    <p:wipe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lgn="ctr" eaLnBrk="1" hangingPunct="1"/>
            <a:r>
              <a:rPr lang="en-US" altLang="en-US" sz="4000" b="1" smtClean="0">
                <a:solidFill>
                  <a:schemeClr val="hlink"/>
                </a:solidFill>
              </a:rPr>
              <a:t>INCORRECT!!!</a:t>
            </a:r>
          </a:p>
        </p:txBody>
      </p:sp>
      <p:pic>
        <p:nvPicPr>
          <p:cNvPr id="8195" name="Picture 3" descr="j007910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2057400"/>
            <a:ext cx="3048000" cy="305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ext Box 4"/>
          <p:cNvSpPr txBox="1">
            <a:spLocks noChangeArrowheads="1"/>
          </p:cNvSpPr>
          <p:nvPr/>
        </p:nvSpPr>
        <p:spPr bwMode="auto">
          <a:xfrm>
            <a:off x="3810000" y="5638800"/>
            <a:ext cx="1454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lastslideviewed"/>
              </a:rPr>
              <a:t>Try Again</a:t>
            </a:r>
            <a:endParaRPr lang="en-US" altLang="en-US">
              <a:solidFill>
                <a:schemeClr val="hlink"/>
              </a:solidFill>
              <a:latin typeface="Times New Roman" pitchFamily="18" charset="0"/>
            </a:endParaRPr>
          </a:p>
        </p:txBody>
      </p:sp>
      <p:pic>
        <p:nvPicPr>
          <p:cNvPr id="93189" name="j007854.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7848600" y="5562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298" fill="hold"/>
                                        <p:tgtEl>
                                          <p:spTgt spid="9318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9318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457200"/>
            <a:ext cx="7772400" cy="990600"/>
          </a:xfrm>
        </p:spPr>
        <p:txBody>
          <a:bodyPr/>
          <a:lstStyle/>
          <a:p>
            <a:pPr algn="ctr" eaLnBrk="1" hangingPunct="1"/>
            <a:r>
              <a:rPr lang="en-US" altLang="en-US" sz="4000" smtClean="0">
                <a:solidFill>
                  <a:schemeClr val="bg1"/>
                </a:solidFill>
              </a:rPr>
              <a:t>Correct</a:t>
            </a:r>
          </a:p>
        </p:txBody>
      </p:sp>
      <p:pic>
        <p:nvPicPr>
          <p:cNvPr id="9219" name="Picture 3" descr="pe01832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1371600"/>
            <a:ext cx="44958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AutoShape 4"/>
          <p:cNvSpPr>
            <a:spLocks noChangeArrowheads="1"/>
          </p:cNvSpPr>
          <p:nvPr/>
        </p:nvSpPr>
        <p:spPr bwMode="auto">
          <a:xfrm rot="-8313470">
            <a:off x="762000" y="1219200"/>
            <a:ext cx="2057400" cy="2133600"/>
          </a:xfrm>
          <a:prstGeom prst="cloudCallout">
            <a:avLst>
              <a:gd name="adj1" fmla="val -43056"/>
              <a:gd name="adj2" fmla="val 61458"/>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a:latin typeface="Times New Roman" pitchFamily="18" charset="0"/>
            </a:endParaRPr>
          </a:p>
        </p:txBody>
      </p:sp>
      <p:sp>
        <p:nvSpPr>
          <p:cNvPr id="9221" name="Text Box 5"/>
          <p:cNvSpPr txBox="1">
            <a:spLocks noChangeArrowheads="1"/>
          </p:cNvSpPr>
          <p:nvPr/>
        </p:nvSpPr>
        <p:spPr bwMode="auto">
          <a:xfrm>
            <a:off x="762000" y="2057400"/>
            <a:ext cx="1962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2800" b="1" dirty="0">
                <a:solidFill>
                  <a:srgbClr val="FFFF00"/>
                </a:solidFill>
                <a:latin typeface="Times New Roman" pitchFamily="18" charset="0"/>
              </a:rPr>
              <a:t>CORRECT</a:t>
            </a:r>
          </a:p>
        </p:txBody>
      </p:sp>
      <p:sp>
        <p:nvSpPr>
          <p:cNvPr id="9222" name="Text Box 6"/>
          <p:cNvSpPr txBox="1">
            <a:spLocks noChangeArrowheads="1"/>
          </p:cNvSpPr>
          <p:nvPr/>
        </p:nvSpPr>
        <p:spPr bwMode="auto">
          <a:xfrm>
            <a:off x="3657600" y="5791200"/>
            <a:ext cx="1962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dirty="0">
                <a:solidFill>
                  <a:schemeClr val="hlink"/>
                </a:solidFill>
                <a:latin typeface="Times New Roman" pitchFamily="18" charset="0"/>
                <a:hlinkClick r:id="rId6" action="ppaction://hlinksldjump"/>
              </a:rPr>
              <a:t>Next Question</a:t>
            </a:r>
            <a:endParaRPr lang="en-US" altLang="en-US" dirty="0">
              <a:solidFill>
                <a:schemeClr val="hlink"/>
              </a:solidFill>
              <a:latin typeface="Times New Roman" pitchFamily="18" charset="0"/>
              <a:hlinkClick r:id="rId7" action="ppaction://hlinksldjump"/>
            </a:endParaRPr>
          </a:p>
        </p:txBody>
      </p:sp>
      <p:pic>
        <p:nvPicPr>
          <p:cNvPr id="95239" name="j021854.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8">
            <a:extLst>
              <a:ext uri="{28A0092B-C50C-407E-A947-70E740481C1C}">
                <a14:useLocalDpi xmlns:a14="http://schemas.microsoft.com/office/drawing/2010/main" val="0"/>
              </a:ext>
            </a:extLst>
          </a:blip>
          <a:srcRect/>
          <a:stretch>
            <a:fillRect/>
          </a:stretch>
        </p:blipFill>
        <p:spPr bwMode="auto">
          <a:xfrm>
            <a:off x="8077200" y="5867400"/>
            <a:ext cx="3048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4744" fill="hold"/>
                                        <p:tgtEl>
                                          <p:spTgt spid="9523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9523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Box 3"/>
          <p:cNvSpPr txBox="1">
            <a:spLocks noChangeArrowheads="1"/>
          </p:cNvSpPr>
          <p:nvPr/>
        </p:nvSpPr>
        <p:spPr bwMode="auto">
          <a:xfrm>
            <a:off x="2209800" y="2362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hlinkClick r:id="rId3" action="ppaction://hlinksldjump"/>
            </a:endParaRPr>
          </a:p>
        </p:txBody>
      </p:sp>
      <p:sp>
        <p:nvSpPr>
          <p:cNvPr id="10244" name="Text Box 4"/>
          <p:cNvSpPr txBox="1">
            <a:spLocks noChangeArrowheads="1"/>
          </p:cNvSpPr>
          <p:nvPr/>
        </p:nvSpPr>
        <p:spPr bwMode="auto">
          <a:xfrm>
            <a:off x="2286000" y="5029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endParaRPr>
          </a:p>
        </p:txBody>
      </p:sp>
      <p:sp>
        <p:nvSpPr>
          <p:cNvPr id="10245" name="Text Box 5"/>
          <p:cNvSpPr txBox="1">
            <a:spLocks noChangeArrowheads="1"/>
          </p:cNvSpPr>
          <p:nvPr/>
        </p:nvSpPr>
        <p:spPr bwMode="auto">
          <a:xfrm>
            <a:off x="2209800" y="41148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hlinkClick r:id="rId3" action="ppaction://hlinksldjump"/>
            </a:endParaRPr>
          </a:p>
        </p:txBody>
      </p:sp>
      <p:sp>
        <p:nvSpPr>
          <p:cNvPr id="10246" name="Text Box 6"/>
          <p:cNvSpPr txBox="1">
            <a:spLocks noChangeArrowheads="1"/>
          </p:cNvSpPr>
          <p:nvPr/>
        </p:nvSpPr>
        <p:spPr bwMode="auto">
          <a:xfrm>
            <a:off x="2209800" y="32766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endParaRPr>
          </a:p>
        </p:txBody>
      </p:sp>
      <p:sp>
        <p:nvSpPr>
          <p:cNvPr id="2" name="TextBox 1"/>
          <p:cNvSpPr txBox="1"/>
          <p:nvPr/>
        </p:nvSpPr>
        <p:spPr>
          <a:xfrm>
            <a:off x="1524000" y="762000"/>
            <a:ext cx="6172200" cy="523220"/>
          </a:xfrm>
          <a:prstGeom prst="rect">
            <a:avLst/>
          </a:prstGeom>
          <a:noFill/>
        </p:spPr>
        <p:txBody>
          <a:bodyPr wrap="square" rtlCol="0">
            <a:spAutoFit/>
          </a:bodyPr>
          <a:lstStyle/>
          <a:p>
            <a:r>
              <a:rPr lang="en-US" sz="2800" b="1" dirty="0" smtClean="0">
                <a:solidFill>
                  <a:srgbClr val="0033CC"/>
                </a:solidFill>
                <a:latin typeface="Comic Sans MS" panose="030F0702030302020204" pitchFamily="66" charset="0"/>
              </a:rPr>
              <a:t>Next Question</a:t>
            </a:r>
            <a:endParaRPr lang="en-US" sz="2800" b="1" dirty="0">
              <a:solidFill>
                <a:srgbClr val="0033CC"/>
              </a:solidFill>
              <a:latin typeface="Comic Sans MS" panose="030F0702030302020204" pitchFamily="66" charset="0"/>
            </a:endParaRPr>
          </a:p>
        </p:txBody>
      </p:sp>
    </p:spTree>
  </p:cSld>
  <p:clrMapOvr>
    <a:masterClrMapping/>
  </p:clrMapOvr>
  <p:transition advClick="0">
    <p:wipe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eaLnBrk="1" hangingPunct="1"/>
            <a:r>
              <a:rPr lang="en-US" altLang="en-US" sz="4000" b="1" smtClean="0">
                <a:solidFill>
                  <a:schemeClr val="hlink"/>
                </a:solidFill>
              </a:rPr>
              <a:t>INCORRECT!!!</a:t>
            </a:r>
          </a:p>
        </p:txBody>
      </p:sp>
      <p:pic>
        <p:nvPicPr>
          <p:cNvPr id="11267" name="Picture 3" descr="j007910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2057400"/>
            <a:ext cx="3048000" cy="305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Text Box 4"/>
          <p:cNvSpPr txBox="1">
            <a:spLocks noChangeArrowheads="1"/>
          </p:cNvSpPr>
          <p:nvPr/>
        </p:nvSpPr>
        <p:spPr bwMode="auto">
          <a:xfrm>
            <a:off x="3810000" y="5638800"/>
            <a:ext cx="1454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lastslideviewed"/>
              </a:rPr>
              <a:t>Try Again</a:t>
            </a:r>
            <a:endParaRPr lang="en-US" altLang="en-US">
              <a:solidFill>
                <a:schemeClr val="hlink"/>
              </a:solidFill>
              <a:latin typeface="Times New Roman" pitchFamily="18" charset="0"/>
            </a:endParaRPr>
          </a:p>
        </p:txBody>
      </p:sp>
      <p:pic>
        <p:nvPicPr>
          <p:cNvPr id="101381" name="j007854.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7848600" y="5562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298" fill="hold"/>
                                        <p:tgtEl>
                                          <p:spTgt spid="10138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101381"/>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457200"/>
            <a:ext cx="7772400" cy="990600"/>
          </a:xfrm>
        </p:spPr>
        <p:txBody>
          <a:bodyPr/>
          <a:lstStyle/>
          <a:p>
            <a:pPr algn="ctr" eaLnBrk="1" hangingPunct="1"/>
            <a:r>
              <a:rPr lang="en-US" altLang="en-US" sz="4000" smtClean="0">
                <a:solidFill>
                  <a:schemeClr val="bg1"/>
                </a:solidFill>
              </a:rPr>
              <a:t>Correct</a:t>
            </a:r>
            <a:r>
              <a:rPr lang="en-US" altLang="en-US" sz="4000" smtClean="0">
                <a:solidFill>
                  <a:schemeClr val="hlink"/>
                </a:solidFill>
              </a:rPr>
              <a:t> </a:t>
            </a:r>
          </a:p>
        </p:txBody>
      </p:sp>
      <p:pic>
        <p:nvPicPr>
          <p:cNvPr id="12291" name="Picture 3" descr="pe01832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1371600"/>
            <a:ext cx="44958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AutoShape 4"/>
          <p:cNvSpPr>
            <a:spLocks noChangeArrowheads="1"/>
          </p:cNvSpPr>
          <p:nvPr/>
        </p:nvSpPr>
        <p:spPr bwMode="auto">
          <a:xfrm rot="-8313470">
            <a:off x="762000" y="1219200"/>
            <a:ext cx="2057400" cy="2133600"/>
          </a:xfrm>
          <a:prstGeom prst="cloudCallout">
            <a:avLst>
              <a:gd name="adj1" fmla="val -43056"/>
              <a:gd name="adj2" fmla="val 61458"/>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a:latin typeface="Times New Roman" pitchFamily="18" charset="0"/>
            </a:endParaRPr>
          </a:p>
        </p:txBody>
      </p:sp>
      <p:sp>
        <p:nvSpPr>
          <p:cNvPr id="12293" name="Text Box 5"/>
          <p:cNvSpPr txBox="1">
            <a:spLocks noChangeArrowheads="1"/>
          </p:cNvSpPr>
          <p:nvPr/>
        </p:nvSpPr>
        <p:spPr bwMode="auto">
          <a:xfrm>
            <a:off x="762000" y="2057400"/>
            <a:ext cx="1962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2800" b="1" dirty="0">
                <a:solidFill>
                  <a:srgbClr val="FFFF00"/>
                </a:solidFill>
                <a:latin typeface="Times New Roman" pitchFamily="18" charset="0"/>
              </a:rPr>
              <a:t>CORRECT</a:t>
            </a:r>
          </a:p>
        </p:txBody>
      </p:sp>
      <p:sp>
        <p:nvSpPr>
          <p:cNvPr id="12294" name="Text Box 6"/>
          <p:cNvSpPr txBox="1">
            <a:spLocks noChangeArrowheads="1"/>
          </p:cNvSpPr>
          <p:nvPr/>
        </p:nvSpPr>
        <p:spPr bwMode="auto">
          <a:xfrm>
            <a:off x="3657600" y="5791200"/>
            <a:ext cx="1962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nextslide"/>
              </a:rPr>
              <a:t>Next Question</a:t>
            </a:r>
            <a:endParaRPr lang="en-US" altLang="en-US">
              <a:solidFill>
                <a:schemeClr val="hlink"/>
              </a:solidFill>
              <a:latin typeface="Times New Roman" pitchFamily="18" charset="0"/>
              <a:hlinkClick r:id="rId6" action="ppaction://hlinksldjump"/>
            </a:endParaRPr>
          </a:p>
        </p:txBody>
      </p:sp>
      <p:pic>
        <p:nvPicPr>
          <p:cNvPr id="103431" name="j021869.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077200" y="5867400"/>
            <a:ext cx="3048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4744" fill="hold"/>
                                        <p:tgtEl>
                                          <p:spTgt spid="10343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10343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3"/>
          <p:cNvSpPr txBox="1">
            <a:spLocks noChangeArrowheads="1"/>
          </p:cNvSpPr>
          <p:nvPr/>
        </p:nvSpPr>
        <p:spPr bwMode="auto">
          <a:xfrm>
            <a:off x="2209800" y="2362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hlinkClick r:id="rId3" action="ppaction://hlinksldjump"/>
            </a:endParaRPr>
          </a:p>
        </p:txBody>
      </p:sp>
      <p:sp>
        <p:nvSpPr>
          <p:cNvPr id="13316" name="Text Box 4"/>
          <p:cNvSpPr txBox="1">
            <a:spLocks noChangeArrowheads="1"/>
          </p:cNvSpPr>
          <p:nvPr/>
        </p:nvSpPr>
        <p:spPr bwMode="auto">
          <a:xfrm>
            <a:off x="2286000" y="5029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endParaRPr>
          </a:p>
        </p:txBody>
      </p:sp>
      <p:sp>
        <p:nvSpPr>
          <p:cNvPr id="13317" name="Text Box 5"/>
          <p:cNvSpPr txBox="1">
            <a:spLocks noChangeArrowheads="1"/>
          </p:cNvSpPr>
          <p:nvPr/>
        </p:nvSpPr>
        <p:spPr bwMode="auto">
          <a:xfrm>
            <a:off x="2209800" y="41148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hlinkClick r:id="rId3" action="ppaction://hlinksldjump"/>
            </a:endParaRPr>
          </a:p>
        </p:txBody>
      </p:sp>
      <p:sp>
        <p:nvSpPr>
          <p:cNvPr id="13318" name="Text Box 6"/>
          <p:cNvSpPr txBox="1">
            <a:spLocks noChangeArrowheads="1"/>
          </p:cNvSpPr>
          <p:nvPr/>
        </p:nvSpPr>
        <p:spPr bwMode="auto">
          <a:xfrm>
            <a:off x="2209800" y="32766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endParaRPr>
          </a:p>
        </p:txBody>
      </p:sp>
      <p:sp>
        <p:nvSpPr>
          <p:cNvPr id="3" name="TextBox 2"/>
          <p:cNvSpPr txBox="1"/>
          <p:nvPr/>
        </p:nvSpPr>
        <p:spPr>
          <a:xfrm>
            <a:off x="1143000" y="609600"/>
            <a:ext cx="6553200" cy="523220"/>
          </a:xfrm>
          <a:prstGeom prst="rect">
            <a:avLst/>
          </a:prstGeom>
          <a:noFill/>
        </p:spPr>
        <p:txBody>
          <a:bodyPr wrap="square" rtlCol="0">
            <a:spAutoFit/>
          </a:bodyPr>
          <a:lstStyle/>
          <a:p>
            <a:r>
              <a:rPr lang="en-US" sz="2800" b="1" dirty="0" smtClean="0">
                <a:solidFill>
                  <a:srgbClr val="0033CC"/>
                </a:solidFill>
                <a:latin typeface="Comic Sans MS" panose="030F0702030302020204" pitchFamily="66" charset="0"/>
              </a:rPr>
              <a:t>NEXT QUESTION</a:t>
            </a:r>
            <a:endParaRPr lang="en-US" sz="2800" b="1" dirty="0">
              <a:solidFill>
                <a:srgbClr val="0033CC"/>
              </a:solidFill>
              <a:latin typeface="Comic Sans MS" panose="030F0702030302020204" pitchFamily="66" charset="0"/>
            </a:endParaRPr>
          </a:p>
        </p:txBody>
      </p:sp>
    </p:spTree>
  </p:cSld>
  <p:clrMapOvr>
    <a:masterClrMapping/>
  </p:clrMapOvr>
  <p:transition advClick="0">
    <p:wipe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gn="ctr" eaLnBrk="1" hangingPunct="1"/>
            <a:r>
              <a:rPr lang="en-US" altLang="en-US" sz="4000" b="1" smtClean="0">
                <a:solidFill>
                  <a:schemeClr val="hlink"/>
                </a:solidFill>
              </a:rPr>
              <a:t>INCORRECT!!!</a:t>
            </a:r>
          </a:p>
        </p:txBody>
      </p:sp>
      <p:pic>
        <p:nvPicPr>
          <p:cNvPr id="14339" name="Picture 3" descr="j007910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2057400"/>
            <a:ext cx="3048000" cy="305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Text Box 4"/>
          <p:cNvSpPr txBox="1">
            <a:spLocks noChangeArrowheads="1"/>
          </p:cNvSpPr>
          <p:nvPr/>
        </p:nvSpPr>
        <p:spPr bwMode="auto">
          <a:xfrm>
            <a:off x="3810000" y="5638800"/>
            <a:ext cx="1454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lastslideviewed"/>
              </a:rPr>
              <a:t>Try Again</a:t>
            </a:r>
            <a:endParaRPr lang="en-US" altLang="en-US">
              <a:solidFill>
                <a:schemeClr val="hlink"/>
              </a:solidFill>
              <a:latin typeface="Times New Roman" pitchFamily="18" charset="0"/>
            </a:endParaRPr>
          </a:p>
        </p:txBody>
      </p:sp>
      <p:pic>
        <p:nvPicPr>
          <p:cNvPr id="107525" name="j007869.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7848600" y="5562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298" fill="hold"/>
                                        <p:tgtEl>
                                          <p:spTgt spid="1075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10752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457200"/>
            <a:ext cx="7772400" cy="990600"/>
          </a:xfrm>
        </p:spPr>
        <p:txBody>
          <a:bodyPr/>
          <a:lstStyle/>
          <a:p>
            <a:pPr algn="ctr" eaLnBrk="1" hangingPunct="1"/>
            <a:r>
              <a:rPr lang="en-US" altLang="en-US" sz="4000" smtClean="0">
                <a:solidFill>
                  <a:schemeClr val="bg1"/>
                </a:solidFill>
              </a:rPr>
              <a:t>Correct</a:t>
            </a:r>
          </a:p>
        </p:txBody>
      </p:sp>
      <p:pic>
        <p:nvPicPr>
          <p:cNvPr id="15363" name="Picture 3" descr="pe01832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1371600"/>
            <a:ext cx="44958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AutoShape 4"/>
          <p:cNvSpPr>
            <a:spLocks noChangeArrowheads="1"/>
          </p:cNvSpPr>
          <p:nvPr/>
        </p:nvSpPr>
        <p:spPr bwMode="auto">
          <a:xfrm rot="-8313470">
            <a:off x="762000" y="1219200"/>
            <a:ext cx="2057400" cy="2133600"/>
          </a:xfrm>
          <a:prstGeom prst="cloudCallout">
            <a:avLst>
              <a:gd name="adj1" fmla="val -43056"/>
              <a:gd name="adj2" fmla="val 61458"/>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a:latin typeface="Times New Roman" pitchFamily="18" charset="0"/>
            </a:endParaRPr>
          </a:p>
        </p:txBody>
      </p:sp>
      <p:sp>
        <p:nvSpPr>
          <p:cNvPr id="15365" name="Text Box 5"/>
          <p:cNvSpPr txBox="1">
            <a:spLocks noChangeArrowheads="1"/>
          </p:cNvSpPr>
          <p:nvPr/>
        </p:nvSpPr>
        <p:spPr bwMode="auto">
          <a:xfrm>
            <a:off x="762000" y="2057400"/>
            <a:ext cx="1962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2800" b="1" dirty="0">
                <a:solidFill>
                  <a:srgbClr val="FFFF00"/>
                </a:solidFill>
                <a:latin typeface="Times New Roman" pitchFamily="18" charset="0"/>
              </a:rPr>
              <a:t>CORRECT</a:t>
            </a:r>
          </a:p>
        </p:txBody>
      </p:sp>
      <p:sp>
        <p:nvSpPr>
          <p:cNvPr id="15366" name="Text Box 6"/>
          <p:cNvSpPr txBox="1">
            <a:spLocks noChangeArrowheads="1"/>
          </p:cNvSpPr>
          <p:nvPr/>
        </p:nvSpPr>
        <p:spPr bwMode="auto">
          <a:xfrm>
            <a:off x="3657600" y="5791200"/>
            <a:ext cx="1962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nextslide"/>
              </a:rPr>
              <a:t>Next Question</a:t>
            </a:r>
            <a:endParaRPr lang="en-US" altLang="en-US">
              <a:solidFill>
                <a:schemeClr val="hlink"/>
              </a:solidFill>
              <a:latin typeface="Times New Roman" pitchFamily="18" charset="0"/>
              <a:hlinkClick r:id="rId6" action="ppaction://hlinksldjump"/>
            </a:endParaRPr>
          </a:p>
        </p:txBody>
      </p:sp>
      <p:pic>
        <p:nvPicPr>
          <p:cNvPr id="109575" name="j021885.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077200" y="5867400"/>
            <a:ext cx="3048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4744" fill="hold"/>
                                        <p:tgtEl>
                                          <p:spTgt spid="10957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10957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3"/>
          <p:cNvSpPr txBox="1">
            <a:spLocks noChangeArrowheads="1"/>
          </p:cNvSpPr>
          <p:nvPr/>
        </p:nvSpPr>
        <p:spPr bwMode="auto">
          <a:xfrm>
            <a:off x="2209800" y="2362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hlinkClick r:id="rId3" action="ppaction://hlinksldjump"/>
            </a:endParaRPr>
          </a:p>
        </p:txBody>
      </p:sp>
      <p:sp>
        <p:nvSpPr>
          <p:cNvPr id="16388" name="Text Box 4"/>
          <p:cNvSpPr txBox="1">
            <a:spLocks noChangeArrowheads="1"/>
          </p:cNvSpPr>
          <p:nvPr/>
        </p:nvSpPr>
        <p:spPr bwMode="auto">
          <a:xfrm>
            <a:off x="2286000" y="50292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endParaRPr>
          </a:p>
        </p:txBody>
      </p:sp>
      <p:sp>
        <p:nvSpPr>
          <p:cNvPr id="16389" name="Text Box 5"/>
          <p:cNvSpPr txBox="1">
            <a:spLocks noChangeArrowheads="1"/>
          </p:cNvSpPr>
          <p:nvPr/>
        </p:nvSpPr>
        <p:spPr bwMode="auto">
          <a:xfrm>
            <a:off x="2209800" y="41148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hlinkClick r:id="rId3" action="ppaction://hlinksldjump"/>
            </a:endParaRPr>
          </a:p>
        </p:txBody>
      </p:sp>
      <p:sp>
        <p:nvSpPr>
          <p:cNvPr id="16390" name="Text Box 6"/>
          <p:cNvSpPr txBox="1">
            <a:spLocks noChangeArrowheads="1"/>
          </p:cNvSpPr>
          <p:nvPr/>
        </p:nvSpPr>
        <p:spPr bwMode="auto">
          <a:xfrm>
            <a:off x="2209800" y="3276600"/>
            <a:ext cx="4724400" cy="588963"/>
          </a:xfrm>
          <a:prstGeom prst="rect">
            <a:avLst/>
          </a:prstGeom>
          <a:solidFill>
            <a:srgbClr val="FFCC66"/>
          </a:solidFill>
          <a:ln w="9525">
            <a:solidFill>
              <a:schemeClr val="bg1"/>
            </a:solidFill>
            <a:miter lim="800000"/>
            <a:headEnd/>
            <a:tailEnd/>
          </a:ln>
          <a:effectLst>
            <a:outerShdw dist="107763" dir="2700000" algn="ctr" rotWithShape="0">
              <a:schemeClr val="accent2"/>
            </a:outerShdw>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sz="3200">
              <a:solidFill>
                <a:schemeClr val="bg1"/>
              </a:solidFill>
            </a:endParaRPr>
          </a:p>
        </p:txBody>
      </p:sp>
      <p:sp>
        <p:nvSpPr>
          <p:cNvPr id="3" name="TextBox 2"/>
          <p:cNvSpPr txBox="1"/>
          <p:nvPr/>
        </p:nvSpPr>
        <p:spPr>
          <a:xfrm>
            <a:off x="1447800" y="1066800"/>
            <a:ext cx="5562600" cy="523220"/>
          </a:xfrm>
          <a:prstGeom prst="rect">
            <a:avLst/>
          </a:prstGeom>
          <a:noFill/>
        </p:spPr>
        <p:txBody>
          <a:bodyPr wrap="square" rtlCol="0">
            <a:spAutoFit/>
          </a:bodyPr>
          <a:lstStyle/>
          <a:p>
            <a:r>
              <a:rPr lang="en-US" sz="2800" b="1" dirty="0" smtClean="0">
                <a:solidFill>
                  <a:srgbClr val="0033CC"/>
                </a:solidFill>
                <a:latin typeface="Comic Sans MS" panose="030F0702030302020204" pitchFamily="66" charset="0"/>
              </a:rPr>
              <a:t>NEXT QUESTION</a:t>
            </a:r>
            <a:endParaRPr lang="en-US" sz="2800" b="1" dirty="0">
              <a:solidFill>
                <a:srgbClr val="0033CC"/>
              </a:solidFill>
              <a:latin typeface="Comic Sans MS" panose="030F0702030302020204" pitchFamily="66" charset="0"/>
            </a:endParaRPr>
          </a:p>
        </p:txBody>
      </p:sp>
    </p:spTree>
  </p:cSld>
  <p:clrMapOvr>
    <a:masterClrMapping/>
  </p:clrMapOvr>
  <p:transition advClick="0">
    <p:wipe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lgn="ctr" eaLnBrk="1" hangingPunct="1"/>
            <a:r>
              <a:rPr lang="en-US" altLang="en-US" sz="4000" b="1" smtClean="0">
                <a:solidFill>
                  <a:schemeClr val="hlink"/>
                </a:solidFill>
              </a:rPr>
              <a:t>INCORRECT!!!</a:t>
            </a:r>
          </a:p>
        </p:txBody>
      </p:sp>
      <p:pic>
        <p:nvPicPr>
          <p:cNvPr id="17411" name="Picture 3" descr="j007910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2057400"/>
            <a:ext cx="3048000" cy="305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Text Box 4"/>
          <p:cNvSpPr txBox="1">
            <a:spLocks noChangeArrowheads="1"/>
          </p:cNvSpPr>
          <p:nvPr/>
        </p:nvSpPr>
        <p:spPr bwMode="auto">
          <a:xfrm>
            <a:off x="3810000" y="5638800"/>
            <a:ext cx="1454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lastslideviewed"/>
              </a:rPr>
              <a:t>Try Again</a:t>
            </a:r>
            <a:endParaRPr lang="en-US" altLang="en-US">
              <a:solidFill>
                <a:schemeClr val="hlink"/>
              </a:solidFill>
              <a:latin typeface="Times New Roman" pitchFamily="18" charset="0"/>
            </a:endParaRPr>
          </a:p>
        </p:txBody>
      </p:sp>
      <p:pic>
        <p:nvPicPr>
          <p:cNvPr id="107525" name="j007885.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7848600" y="5562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298" fill="hold"/>
                                        <p:tgtEl>
                                          <p:spTgt spid="1075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10752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457200"/>
            <a:ext cx="7772400" cy="990600"/>
          </a:xfrm>
        </p:spPr>
        <p:txBody>
          <a:bodyPr/>
          <a:lstStyle/>
          <a:p>
            <a:pPr algn="ctr" eaLnBrk="1" hangingPunct="1"/>
            <a:r>
              <a:rPr lang="en-US" altLang="en-US" sz="4000" smtClean="0">
                <a:solidFill>
                  <a:schemeClr val="bg1"/>
                </a:solidFill>
              </a:rPr>
              <a:t>Correct</a:t>
            </a:r>
          </a:p>
        </p:txBody>
      </p:sp>
      <p:pic>
        <p:nvPicPr>
          <p:cNvPr id="18435" name="Picture 3" descr="pe01832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1371600"/>
            <a:ext cx="44958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AutoShape 4"/>
          <p:cNvSpPr>
            <a:spLocks noChangeArrowheads="1"/>
          </p:cNvSpPr>
          <p:nvPr/>
        </p:nvSpPr>
        <p:spPr bwMode="auto">
          <a:xfrm rot="-8313470">
            <a:off x="762000" y="1219200"/>
            <a:ext cx="2057400" cy="2133600"/>
          </a:xfrm>
          <a:prstGeom prst="cloudCallout">
            <a:avLst>
              <a:gd name="adj1" fmla="val -43056"/>
              <a:gd name="adj2" fmla="val 61458"/>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en-US" altLang="en-US">
              <a:latin typeface="Times New Roman" pitchFamily="18" charset="0"/>
            </a:endParaRPr>
          </a:p>
        </p:txBody>
      </p:sp>
      <p:sp>
        <p:nvSpPr>
          <p:cNvPr id="18437" name="Text Box 5"/>
          <p:cNvSpPr txBox="1">
            <a:spLocks noChangeArrowheads="1"/>
          </p:cNvSpPr>
          <p:nvPr/>
        </p:nvSpPr>
        <p:spPr bwMode="auto">
          <a:xfrm>
            <a:off x="762000" y="2057400"/>
            <a:ext cx="1962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sz="2800" b="1" dirty="0">
                <a:solidFill>
                  <a:srgbClr val="FFFF00"/>
                </a:solidFill>
                <a:latin typeface="Times New Roman" pitchFamily="18" charset="0"/>
              </a:rPr>
              <a:t>CORRECT</a:t>
            </a:r>
          </a:p>
        </p:txBody>
      </p:sp>
      <p:sp>
        <p:nvSpPr>
          <p:cNvPr id="18438" name="Text Box 6"/>
          <p:cNvSpPr txBox="1">
            <a:spLocks noChangeArrowheads="1"/>
          </p:cNvSpPr>
          <p:nvPr/>
        </p:nvSpPr>
        <p:spPr bwMode="auto">
          <a:xfrm>
            <a:off x="3657600" y="5791200"/>
            <a:ext cx="1962150" cy="46672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altLang="en-US">
                <a:solidFill>
                  <a:schemeClr val="hlink"/>
                </a:solidFill>
                <a:latin typeface="Times New Roman" pitchFamily="18" charset="0"/>
                <a:hlinkClick r:id="" action="ppaction://hlinkshowjump?jump=nextslide"/>
              </a:rPr>
              <a:t>Next Question</a:t>
            </a:r>
            <a:endParaRPr lang="en-US" altLang="en-US">
              <a:solidFill>
                <a:schemeClr val="hlink"/>
              </a:solidFill>
              <a:latin typeface="Times New Roman" pitchFamily="18" charset="0"/>
              <a:hlinkClick r:id="rId6" action="ppaction://hlinksldjump"/>
            </a:endParaRPr>
          </a:p>
        </p:txBody>
      </p:sp>
      <p:pic>
        <p:nvPicPr>
          <p:cNvPr id="109575" name="j021885.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077200" y="5867400"/>
            <a:ext cx="3048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4744" fill="hold"/>
                                        <p:tgtEl>
                                          <p:spTgt spid="10957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10957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38806" y="2967335"/>
            <a:ext cx="3666388"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THE   END</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531756715"/>
      </p:ext>
    </p:extLst>
  </p:cSld>
  <p:clrMapOvr>
    <a:masterClrMapping/>
  </p:clrMapOvr>
</p:sld>
</file>

<file path=ppt/theme/theme1.xml><?xml version="1.0" encoding="utf-8"?>
<a:theme xmlns:a="http://schemas.openxmlformats.org/drawingml/2006/main" name="Neon">
  <a:themeElements>
    <a:clrScheme name="Custom 3">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33CC"/>
      </a:hlink>
      <a:folHlink>
        <a:srgbClr val="0033CC"/>
      </a:folHlink>
    </a:clrScheme>
    <a:fontScheme name="Neo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defRPr sz="2800" b="1" dirty="0">
            <a:solidFill>
              <a:srgbClr val="0033CC"/>
            </a:solidFill>
            <a:latin typeface="Comic Sans MS" panose="030F0702030302020204" pitchFamily="66" charset="0"/>
          </a:defRPr>
        </a:defPPr>
      </a:lstStyle>
    </a:txDef>
  </a:objectDefaults>
  <a:extraClrSchemeLst>
    <a:extraClrScheme>
      <a:clrScheme name="Neon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Neon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Neon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Neon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Neon 5">
        <a:dk1>
          <a:srgbClr val="808080"/>
        </a:dk1>
        <a:lt1>
          <a:srgbClr val="F8F8F8"/>
        </a:lt1>
        <a:dk2>
          <a:srgbClr val="000000"/>
        </a:dk2>
        <a:lt2>
          <a:srgbClr val="FFFFFF"/>
        </a:lt2>
        <a:accent1>
          <a:srgbClr val="FF6600"/>
        </a:accent1>
        <a:accent2>
          <a:srgbClr val="FF41FF"/>
        </a:accent2>
        <a:accent3>
          <a:srgbClr val="AAAAAA"/>
        </a:accent3>
        <a:accent4>
          <a:srgbClr val="D4D4D4"/>
        </a:accent4>
        <a:accent5>
          <a:srgbClr val="FFB8AA"/>
        </a:accent5>
        <a:accent6>
          <a:srgbClr val="E73AE7"/>
        </a:accent6>
        <a:hlink>
          <a:srgbClr val="FF0066"/>
        </a:hlink>
        <a:folHlink>
          <a:srgbClr val="CC0066"/>
        </a:folHlink>
      </a:clrScheme>
      <a:clrMap bg1="dk2" tx1="lt1" bg2="dk1" tx2="lt2" accent1="accent1" accent2="accent2" accent3="accent3" accent4="accent4" accent5="accent5" accent6="accent6" hlink="hlink" folHlink="folHlink"/>
    </a:extraClrScheme>
    <a:extraClrScheme>
      <a:clrScheme name="Neon 6">
        <a:dk1>
          <a:srgbClr val="808080"/>
        </a:dk1>
        <a:lt1>
          <a:srgbClr val="F8F8F8"/>
        </a:lt1>
        <a:dk2>
          <a:srgbClr val="000000"/>
        </a:dk2>
        <a:lt2>
          <a:srgbClr val="FFFFFF"/>
        </a:lt2>
        <a:accent1>
          <a:srgbClr val="FF4FC9"/>
        </a:accent1>
        <a:accent2>
          <a:srgbClr val="FF91B6"/>
        </a:accent2>
        <a:accent3>
          <a:srgbClr val="AAAAAA"/>
        </a:accent3>
        <a:accent4>
          <a:srgbClr val="D4D4D4"/>
        </a:accent4>
        <a:accent5>
          <a:srgbClr val="FFB2E1"/>
        </a:accent5>
        <a:accent6>
          <a:srgbClr val="E783A5"/>
        </a:accent6>
        <a:hlink>
          <a:srgbClr val="FF9900"/>
        </a:hlink>
        <a:folHlink>
          <a:srgbClr val="CC9900"/>
        </a:folHlink>
      </a:clrScheme>
      <a:clrMap bg1="dk2" tx1="lt1" bg2="dk1" tx2="lt2" accent1="accent1" accent2="accent2" accent3="accent3" accent4="accent4" accent5="accent5" accent6="accent6" hlink="hlink" folHlink="folHlink"/>
    </a:extraClrScheme>
    <a:extraClrScheme>
      <a:clrScheme name="Neon 7">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33CC"/>
        </a:hlink>
        <a:folHlink>
          <a:srgbClr val="0066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C:\Documents and Settings\All Users\Desktop\My Documents\P.P. Templates\PowerPoint 2000\Neon.ppt</Template>
  <TotalTime>235</TotalTime>
  <Words>1071</Words>
  <Application>Microsoft Office PowerPoint</Application>
  <PresentationFormat>On-screen Show (4:3)</PresentationFormat>
  <Paragraphs>97</Paragraphs>
  <Slides>17</Slides>
  <Notes>16</Notes>
  <HiddenSlides>0</HiddenSlides>
  <MMClips>10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Neon</vt:lpstr>
      <vt:lpstr>PowerPoint Presentation</vt:lpstr>
      <vt:lpstr>PowerPoint Presentation</vt:lpstr>
      <vt:lpstr>INCORRECT!!!</vt:lpstr>
      <vt:lpstr>Correct</vt:lpstr>
      <vt:lpstr>PowerPoint Presentation</vt:lpstr>
      <vt:lpstr>INCORRECT!!!</vt:lpstr>
      <vt:lpstr>Correct</vt:lpstr>
      <vt:lpstr>PowerPoint Presentation</vt:lpstr>
      <vt:lpstr>INCORRECT!!!</vt:lpstr>
      <vt:lpstr>Correct </vt:lpstr>
      <vt:lpstr>PowerPoint Presentation</vt:lpstr>
      <vt:lpstr>INCORRECT!!!</vt:lpstr>
      <vt:lpstr>Correct</vt:lpstr>
      <vt:lpstr>PowerPoint Presentation</vt:lpstr>
      <vt:lpstr>INCORRECT!!!</vt:lpstr>
      <vt:lpstr>Correct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computer 3</dc:creator>
  <cp:lastModifiedBy>St Anselm School</cp:lastModifiedBy>
  <cp:revision>50</cp:revision>
  <cp:lastPrinted>1601-01-01T00:00:00Z</cp:lastPrinted>
  <dcterms:created xsi:type="dcterms:W3CDTF">2002-03-03T23:12:34Z</dcterms:created>
  <dcterms:modified xsi:type="dcterms:W3CDTF">2016-02-03T13:31:37Z</dcterms:modified>
</cp:coreProperties>
</file>