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comments/comment11.xml" ContentType="application/vnd.openxmlformats-officedocument.presentationml.comments+xml"/>
  <Override PartName="/ppt/comments/comment12.xml" ContentType="application/vnd.openxmlformats-officedocument.presentationml.comments+xml"/>
  <Override PartName="/ppt/comments/comment13.xml" ContentType="application/vnd.openxmlformats-officedocument.presentationml.comments+xml"/>
  <Override PartName="/ppt/comments/comment14.xml" ContentType="application/vnd.openxmlformats-officedocument.presentationml.comments+xml"/>
  <Override PartName="/ppt/comments/comment15.xml" ContentType="application/vnd.openxmlformats-officedocument.presentationml.comments+xml"/>
  <Override PartName="/ppt/comments/comment16.xml" ContentType="application/vnd.openxmlformats-officedocument.presentationml.comments+xml"/>
  <Override PartName="/ppt/comments/comment17.xml" ContentType="application/vnd.openxmlformats-officedocument.presentationml.comments+xml"/>
  <Override PartName="/ppt/comments/comment18.xml" ContentType="application/vnd.openxmlformats-officedocument.presentationml.comments+xml"/>
  <Override PartName="/ppt/comments/comment19.xml" ContentType="application/vnd.openxmlformats-officedocument.presentationml.comments+xml"/>
  <Override PartName="/ppt/comments/comment20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Hoffman" initials="DH" lastIdx="1" clrIdx="0">
    <p:extLst>
      <p:ext uri="{19B8F6BF-5375-455C-9EA6-DF929625EA0E}">
        <p15:presenceInfo xmlns:p15="http://schemas.microsoft.com/office/powerpoint/2012/main" userId="5c2298f4587bc2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1T19:07:55.805" idx="1">
    <p:pos x="7395" y="109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4ADB-7CE2-4FFE-AFD3-62ECAC5B8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C586B-FDE9-439B-8174-92CCBE53E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7AE9-A772-4D57-B5AA-3EC9FE468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1F455-FDB8-4720-85DC-8ED5C7F4D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19594-3669-4E18-BAA3-FA2A8F7FB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3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ADC3-8B61-4B0E-AF36-7F473645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0B173-A040-4512-96F1-200E45F26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45DDB-A3C0-4EAB-B25F-649FE984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F1D2-5BCF-4063-BE84-A24B92F2C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2E928-C54B-4663-A650-FD1EC8FE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4DEE-3DA3-44AA-BDA8-C456361D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841CF-3890-480A-948B-0E90E6977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04EFD-6137-482D-A394-96801ED4C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C1DD2-355C-41C0-A228-5EF28BB1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7A2CE-847C-4764-A9EE-7509475C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3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39BE0-DCAE-42B5-9818-BF70CB3A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FD012-C315-4DF5-BD8C-EE5E4D358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EBB91-6178-42B8-A7FC-35331AA53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2591A-02F9-4133-8430-65D4FA6B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895DB-45CB-4012-9B59-FE7489211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47AF6-3638-4FFD-A064-872873C0A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1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3109-AF54-46D8-AD56-2052DB065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86C28-3F67-4905-82B9-EBEFB49E5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EE855E-7299-470E-9432-4D6D780B7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8F6E85-9DE8-4349-94E4-CA0E65D41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26F9E3-5BC4-4C52-AAB3-7789DAF99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EFC823-3A9B-4781-ABC8-246B6BB01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739B68-B5CC-4A81-8D27-4ACDBB23B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FB6FEE-D78C-43DF-8718-DDE911227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E267-EC59-49E0-9A61-97EA3DB9F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27C037-7DF0-407D-B32E-F5788B0DD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0897D-AA55-4E1B-9C66-328F63E9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C61049-185A-4D9B-8C80-8273A1CB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3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516EFE-D96F-4169-A413-D794A76D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60D06-F7EF-400E-B796-253EBDAE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C48D4-8BC6-4168-8A05-961D03DA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1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2B7C-4F7B-41C6-A4B1-B5203E11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CB82D-A01C-4482-8612-97D35DEA5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3FED4-318C-40B1-86FE-B3AF5B81E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47D1-F39C-4E4A-96F5-CBC3FEFF2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6C2E8-6BD1-4427-B772-5CDEBE02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88BDB-8B7D-4F17-AADE-65976D2E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7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8552-2018-41B7-BF27-7D1E95C6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2D618F-A67E-4FF3-9ACE-D87898D64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142FD-F8C4-4640-8426-48C66FC5C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53C3A-A549-4CF0-8B02-C044A10E5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84A15-119E-4480-9C3E-FD6EC578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0E588-45DC-40CC-823B-62AE4557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14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DA5-7DDB-479C-B17D-89F7624B6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874AA-94C4-444F-9D19-E49ACDE84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F1E0B-D289-4F90-BF16-D45A9A1B6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7C5CF-EE36-4558-83CE-0B36336A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E0B48-FB23-4C70-A662-7F99B794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0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5B6D7D-C8FC-4A11-B37B-E1B0418F0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BBF79-C176-4616-8074-DF77B6DFB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5065E-D5F5-45F2-A2E7-7929385F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B7230-019B-49EE-99E7-36E910F7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540D9-E705-4C08-AEB9-0915EB93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3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25C7E-3B10-4475-AD5C-2DF3D1E8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D52B4-D09A-4D2C-8506-5E0D8185A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44764-E0CF-4713-85C5-E8B4E3771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430F4-946A-4808-9FF7-80D3E865928E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1FEEE-10A9-4477-B6BD-6579980D1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AB5F7-5FE4-4ACF-B1CB-61D2E04F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8E57A-4FAC-4B7A-B2A5-8E4988EB8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9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9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8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9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0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751DFA-11E8-42A5-B114-11A9AA855112}"/>
              </a:ext>
            </a:extLst>
          </p:cNvPr>
          <p:cNvSpPr txBox="1"/>
          <p:nvPr/>
        </p:nvSpPr>
        <p:spPr>
          <a:xfrm>
            <a:off x="1408672" y="335845"/>
            <a:ext cx="986069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/>
              <a:t>We have created 20 slides that you may choose from to create your own personalized card or cards.  We have also placed a text box on the left side and a 3D text box on the right that you may use as you want.</a:t>
            </a:r>
          </a:p>
          <a:p>
            <a:endParaRPr lang="en-US" sz="3600" b="1" i="1" dirty="0"/>
          </a:p>
          <a:p>
            <a:r>
              <a:rPr lang="en-US" sz="3600" b="1" i="1" dirty="0"/>
              <a:t>Look over the slides you want and delete the ones your not interested in.  Let me know when your done and I will save it to my flash drive and printout  your personalized Christmas cards out in color.</a:t>
            </a:r>
          </a:p>
        </p:txBody>
      </p:sp>
    </p:spTree>
    <p:extLst>
      <p:ext uri="{BB962C8B-B14F-4D97-AF65-F5344CB8AC3E}">
        <p14:creationId xmlns:p14="http://schemas.microsoft.com/office/powerpoint/2010/main" val="2070320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E1D3A9-FF4F-4A26-9233-98FC0A55B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423862" cy="6791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80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E8317D-24B2-4602-8CC9-FC433D1E4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76926" cy="675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0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026" name="Picture 2" descr="Image result for BACKGROUND FOR CHRISTMAS CARDS">
            <a:extLst>
              <a:ext uri="{FF2B5EF4-FFF2-40B4-BE49-F238E27FC236}">
                <a16:creationId xmlns:a16="http://schemas.microsoft.com/office/drawing/2014/main" id="{FEEDABD6-5CCB-4BF8-A5E6-803A37DD7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6"/>
          <a:stretch/>
        </p:blipFill>
        <p:spPr bwMode="auto">
          <a:xfrm>
            <a:off x="1" y="0"/>
            <a:ext cx="5876926" cy="670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DB3727-7D59-4AAD-865A-F191B71A0D7D}"/>
              </a:ext>
            </a:extLst>
          </p:cNvPr>
          <p:cNvSpPr txBox="1"/>
          <p:nvPr/>
        </p:nvSpPr>
        <p:spPr>
          <a:xfrm>
            <a:off x="479854" y="2228671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394716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E40585-C4D4-4CBF-8FA1-AF88DB77FF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5281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3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2050" name="Picture 2" descr="Image result for BACKGROUND FOR CHRISTMAS CARDS">
            <a:extLst>
              <a:ext uri="{FF2B5EF4-FFF2-40B4-BE49-F238E27FC236}">
                <a16:creationId xmlns:a16="http://schemas.microsoft.com/office/drawing/2014/main" id="{4C9ED0F5-7F97-4FA2-A5B0-3967DCF4B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82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3034E3-EDD0-4777-BD7E-5CABA3817316}"/>
              </a:ext>
            </a:extLst>
          </p:cNvPr>
          <p:cNvSpPr txBox="1"/>
          <p:nvPr/>
        </p:nvSpPr>
        <p:spPr>
          <a:xfrm>
            <a:off x="494270" y="1210962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223356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4098" name="Picture 2" descr="Image result for BACKGROUND FOR CHRISTMAS CARDS">
            <a:extLst>
              <a:ext uri="{FF2B5EF4-FFF2-40B4-BE49-F238E27FC236}">
                <a16:creationId xmlns:a16="http://schemas.microsoft.com/office/drawing/2014/main" id="{B27A2406-24FA-488E-8624-7373BAB3C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769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9AA00-DD3A-4AED-952B-0560FFD12B38}"/>
              </a:ext>
            </a:extLst>
          </p:cNvPr>
          <p:cNvSpPr txBox="1"/>
          <p:nvPr/>
        </p:nvSpPr>
        <p:spPr>
          <a:xfrm>
            <a:off x="1517436" y="2265741"/>
            <a:ext cx="2842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332476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5122" name="Picture 2" descr="Image result for BACKGROUND FOR CHRISTMAS CARDS">
            <a:extLst>
              <a:ext uri="{FF2B5EF4-FFF2-40B4-BE49-F238E27FC236}">
                <a16:creationId xmlns:a16="http://schemas.microsoft.com/office/drawing/2014/main" id="{E8D3110E-BCB2-4267-8E3A-4CD9F904CD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4"/>
          <a:stretch/>
        </p:blipFill>
        <p:spPr bwMode="auto">
          <a:xfrm>
            <a:off x="0" y="0"/>
            <a:ext cx="57656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895E50-3A0E-40AC-A6BB-79E4AA8ACF07}"/>
              </a:ext>
            </a:extLst>
          </p:cNvPr>
          <p:cNvSpPr txBox="1"/>
          <p:nvPr/>
        </p:nvSpPr>
        <p:spPr>
          <a:xfrm>
            <a:off x="1678026" y="2607275"/>
            <a:ext cx="2409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151671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6146" name="Picture 2" descr="Image result for BACKGROUND FOR CHRISTMAS CARDS">
            <a:extLst>
              <a:ext uri="{FF2B5EF4-FFF2-40B4-BE49-F238E27FC236}">
                <a16:creationId xmlns:a16="http://schemas.microsoft.com/office/drawing/2014/main" id="{1D645E14-10A3-43B2-9981-B607CA5FD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" y="654908"/>
            <a:ext cx="6066399" cy="515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951B82-F0D7-4509-BB2A-2EFA9E969177}"/>
              </a:ext>
            </a:extLst>
          </p:cNvPr>
          <p:cNvSpPr txBox="1"/>
          <p:nvPr/>
        </p:nvSpPr>
        <p:spPr>
          <a:xfrm>
            <a:off x="753761" y="2384853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59398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7170" name="Picture 2" descr="Image result for BACKGROUND FOR CHRISTMAS CARDS">
            <a:extLst>
              <a:ext uri="{FF2B5EF4-FFF2-40B4-BE49-F238E27FC236}">
                <a16:creationId xmlns:a16="http://schemas.microsoft.com/office/drawing/2014/main" id="{64B2FCC0-1127-480E-A496-1A82DDDBE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 bwMode="auto">
          <a:xfrm>
            <a:off x="1" y="0"/>
            <a:ext cx="5708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D2ECA9-030B-44B4-8D2F-D1D7012AD66E}"/>
              </a:ext>
            </a:extLst>
          </p:cNvPr>
          <p:cNvSpPr txBox="1"/>
          <p:nvPr/>
        </p:nvSpPr>
        <p:spPr>
          <a:xfrm>
            <a:off x="704334" y="2323070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3249470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8194" name="Picture 2" descr="Image result for BACKGROUND FOR CHRISTMAS CARDS">
            <a:extLst>
              <a:ext uri="{FF2B5EF4-FFF2-40B4-BE49-F238E27FC236}">
                <a16:creationId xmlns:a16="http://schemas.microsoft.com/office/drawing/2014/main" id="{49E5B91E-9672-4B72-AF01-2EE951FAD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9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C39D79-B8E3-4D74-86DD-96522FCF666D}"/>
              </a:ext>
            </a:extLst>
          </p:cNvPr>
          <p:cNvSpPr txBox="1"/>
          <p:nvPr/>
        </p:nvSpPr>
        <p:spPr>
          <a:xfrm>
            <a:off x="1062866" y="2228671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1896438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890B1A-B6BA-48D9-AE04-0D997C91B778}"/>
              </a:ext>
            </a:extLst>
          </p:cNvPr>
          <p:cNvSpPr/>
          <p:nvPr/>
        </p:nvSpPr>
        <p:spPr>
          <a:xfrm>
            <a:off x="111211" y="321276"/>
            <a:ext cx="5881816" cy="653672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Image result for BACKGROUND FOR CHRISTMAS CARDS">
            <a:extLst>
              <a:ext uri="{FF2B5EF4-FFF2-40B4-BE49-F238E27FC236}">
                <a16:creationId xmlns:a16="http://schemas.microsoft.com/office/drawing/2014/main" id="{9DBE4FB2-34BE-4543-8024-FB432FA4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7A186B-A509-4162-8FCD-3C5BE0843289}"/>
              </a:ext>
            </a:extLst>
          </p:cNvPr>
          <p:cNvSpPr txBox="1"/>
          <p:nvPr/>
        </p:nvSpPr>
        <p:spPr>
          <a:xfrm>
            <a:off x="1309815" y="2389309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3131476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890B1A-B6BA-48D9-AE04-0D997C91B778}"/>
              </a:ext>
            </a:extLst>
          </p:cNvPr>
          <p:cNvSpPr/>
          <p:nvPr/>
        </p:nvSpPr>
        <p:spPr>
          <a:xfrm>
            <a:off x="111211" y="321276"/>
            <a:ext cx="5881816" cy="6536724"/>
          </a:xfrm>
          <a:prstGeom prst="roundRect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Image result for BACKGROUND FOR CHRISTMAS CARDS">
            <a:extLst>
              <a:ext uri="{FF2B5EF4-FFF2-40B4-BE49-F238E27FC236}">
                <a16:creationId xmlns:a16="http://schemas.microsoft.com/office/drawing/2014/main" id="{9DBE4FB2-34BE-4543-8024-FB432FA4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973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6380A6-69A3-4043-866B-B348C8831DF0}"/>
              </a:ext>
            </a:extLst>
          </p:cNvPr>
          <p:cNvSpPr txBox="1"/>
          <p:nvPr/>
        </p:nvSpPr>
        <p:spPr>
          <a:xfrm>
            <a:off x="1180070" y="2228671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4125200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890B1A-B6BA-48D9-AE04-0D997C91B778}"/>
              </a:ext>
            </a:extLst>
          </p:cNvPr>
          <p:cNvSpPr/>
          <p:nvPr/>
        </p:nvSpPr>
        <p:spPr>
          <a:xfrm>
            <a:off x="111211" y="321276"/>
            <a:ext cx="5881816" cy="653672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Image result for BACKGROUND FOR CHRISTMAS CARDS">
            <a:extLst>
              <a:ext uri="{FF2B5EF4-FFF2-40B4-BE49-F238E27FC236}">
                <a16:creationId xmlns:a16="http://schemas.microsoft.com/office/drawing/2014/main" id="{9DBE4FB2-34BE-4543-8024-FB432FA4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973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AE9753-45BB-4ACB-894C-4CC569B3E60E}"/>
              </a:ext>
            </a:extLst>
          </p:cNvPr>
          <p:cNvSpPr txBox="1"/>
          <p:nvPr/>
        </p:nvSpPr>
        <p:spPr>
          <a:xfrm>
            <a:off x="1180070" y="2228671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923849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0242" name="Picture 2" descr="Image result for BACKGROUND FOR CHRISTMAS CARDS">
            <a:extLst>
              <a:ext uri="{FF2B5EF4-FFF2-40B4-BE49-F238E27FC236}">
                <a16:creationId xmlns:a16="http://schemas.microsoft.com/office/drawing/2014/main" id="{BD705B25-845F-4232-ADC7-B395A5E56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7"/>
          <a:stretch/>
        </p:blipFill>
        <p:spPr bwMode="auto">
          <a:xfrm>
            <a:off x="1" y="0"/>
            <a:ext cx="58769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5ADFE-B69C-474D-A3E5-7F77BBEA0D49}"/>
              </a:ext>
            </a:extLst>
          </p:cNvPr>
          <p:cNvSpPr txBox="1"/>
          <p:nvPr/>
        </p:nvSpPr>
        <p:spPr>
          <a:xfrm>
            <a:off x="1507524" y="1383957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1070980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3314" name="Picture 2" descr="Image result for BACKGROUND FOR CHRISTMAS CARDS">
            <a:extLst>
              <a:ext uri="{FF2B5EF4-FFF2-40B4-BE49-F238E27FC236}">
                <a16:creationId xmlns:a16="http://schemas.microsoft.com/office/drawing/2014/main" id="{C51D7448-6858-4B7A-9B6E-EAAFCE5B6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4"/>
            <a:ext cx="5815519" cy="68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5ADFE-B69C-474D-A3E5-7F77BBEA0D49}"/>
              </a:ext>
            </a:extLst>
          </p:cNvPr>
          <p:cNvSpPr txBox="1"/>
          <p:nvPr/>
        </p:nvSpPr>
        <p:spPr>
          <a:xfrm>
            <a:off x="1124859" y="1976129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172293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4338" name="Picture 2" descr="Image result for BACKGROUND FOR CHRISTMAS CARDS">
            <a:extLst>
              <a:ext uri="{FF2B5EF4-FFF2-40B4-BE49-F238E27FC236}">
                <a16:creationId xmlns:a16="http://schemas.microsoft.com/office/drawing/2014/main" id="{0D3DD1AB-BA22-408E-A1EF-5505A33C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013"/>
            <a:ext cx="5925042" cy="694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5ADFE-B69C-474D-A3E5-7F77BBEA0D49}"/>
              </a:ext>
            </a:extLst>
          </p:cNvPr>
          <p:cNvSpPr txBox="1"/>
          <p:nvPr/>
        </p:nvSpPr>
        <p:spPr>
          <a:xfrm>
            <a:off x="1915692" y="2785328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911253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5362" name="Picture 2" descr="Related image">
            <a:extLst>
              <a:ext uri="{FF2B5EF4-FFF2-40B4-BE49-F238E27FC236}">
                <a16:creationId xmlns:a16="http://schemas.microsoft.com/office/drawing/2014/main" id="{8100560A-7F16-42E7-B954-94612BE5F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8769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5ADFE-B69C-474D-A3E5-7F77BBEA0D49}"/>
              </a:ext>
            </a:extLst>
          </p:cNvPr>
          <p:cNvSpPr txBox="1"/>
          <p:nvPr/>
        </p:nvSpPr>
        <p:spPr>
          <a:xfrm>
            <a:off x="1409065" y="3131317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86449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6386" name="Picture 2" descr="Image result for BACKGROUND FOR CHRISTMAS CARDS">
            <a:extLst>
              <a:ext uri="{FF2B5EF4-FFF2-40B4-BE49-F238E27FC236}">
                <a16:creationId xmlns:a16="http://schemas.microsoft.com/office/drawing/2014/main" id="{83631B2E-0477-4950-8709-A0AB28B4C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95944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5ADFE-B69C-474D-A3E5-7F77BBEA0D49}"/>
              </a:ext>
            </a:extLst>
          </p:cNvPr>
          <p:cNvSpPr txBox="1"/>
          <p:nvPr/>
        </p:nvSpPr>
        <p:spPr>
          <a:xfrm>
            <a:off x="1223714" y="808246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0EA33-4904-4C8C-91D4-569A0E5467CD}"/>
              </a:ext>
            </a:extLst>
          </p:cNvPr>
          <p:cNvSpPr txBox="1"/>
          <p:nvPr/>
        </p:nvSpPr>
        <p:spPr>
          <a:xfrm>
            <a:off x="1223714" y="4976592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1788051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pic>
        <p:nvPicPr>
          <p:cNvPr id="17410" name="Picture 2" descr="Image result for BACKGROUND FOR CHRISTMAS CARDS">
            <a:extLst>
              <a:ext uri="{FF2B5EF4-FFF2-40B4-BE49-F238E27FC236}">
                <a16:creationId xmlns:a16="http://schemas.microsoft.com/office/drawing/2014/main" id="{B54799FD-B041-42C9-97A2-697F2AA49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7692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70EA33-4904-4C8C-91D4-569A0E5467CD}"/>
              </a:ext>
            </a:extLst>
          </p:cNvPr>
          <p:cNvSpPr txBox="1"/>
          <p:nvPr/>
        </p:nvSpPr>
        <p:spPr>
          <a:xfrm>
            <a:off x="1165267" y="2461991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3977341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BACKGROUND FOR CHRISTMAS CARDS">
            <a:extLst>
              <a:ext uri="{FF2B5EF4-FFF2-40B4-BE49-F238E27FC236}">
                <a16:creationId xmlns:a16="http://schemas.microsoft.com/office/drawing/2014/main" id="{DA182301-CC94-4A30-AE9C-A2BEB57C5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" y="0"/>
            <a:ext cx="60544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7B7027-EC1D-4BCE-90DA-3BCC0F3AA417}"/>
              </a:ext>
            </a:extLst>
          </p:cNvPr>
          <p:cNvSpPr txBox="1"/>
          <p:nvPr/>
        </p:nvSpPr>
        <p:spPr>
          <a:xfrm>
            <a:off x="6315075" y="1743075"/>
            <a:ext cx="5423862" cy="3046988"/>
          </a:xfrm>
          <a:prstGeom prst="rect">
            <a:avLst/>
          </a:prstGeom>
          <a:solidFill>
            <a:srgbClr val="FF0000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571500" h="571500"/>
          </a:sp3d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ooper Std Black" panose="0208090304030B020404" pitchFamily="18" charset="0"/>
              </a:rPr>
              <a:t>TYPE WHAT YOU WANT HERE</a:t>
            </a: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  <a:p>
            <a:endParaRPr lang="en-US" sz="3200" b="1" i="1" dirty="0">
              <a:latin typeface="Cooper Std Black" panose="0208090304030B0204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0EA33-4904-4C8C-91D4-569A0E5467CD}"/>
              </a:ext>
            </a:extLst>
          </p:cNvPr>
          <p:cNvSpPr txBox="1"/>
          <p:nvPr/>
        </p:nvSpPr>
        <p:spPr>
          <a:xfrm>
            <a:off x="979915" y="3589734"/>
            <a:ext cx="3744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Cooper Std Black" panose="0208090304030B020404" pitchFamily="18" charset="0"/>
              </a:rPr>
              <a:t>Type what you what here</a:t>
            </a:r>
          </a:p>
        </p:txBody>
      </p:sp>
    </p:spTree>
    <p:extLst>
      <p:ext uri="{BB962C8B-B14F-4D97-AF65-F5344CB8AC3E}">
        <p14:creationId xmlns:p14="http://schemas.microsoft.com/office/powerpoint/2010/main" val="204814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276</Words>
  <Application>Microsoft Office PowerPoint</Application>
  <PresentationFormat>Widescreen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Cooper Std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18</cp:revision>
  <dcterms:created xsi:type="dcterms:W3CDTF">2019-12-12T00:02:00Z</dcterms:created>
  <dcterms:modified xsi:type="dcterms:W3CDTF">2019-12-12T01:09:06Z</dcterms:modified>
</cp:coreProperties>
</file>