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0099"/>
    <a:srgbClr val="FF9900"/>
    <a:srgbClr val="0000FF"/>
    <a:srgbClr val="66FF33"/>
    <a:srgbClr val="CCFF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619D7-936C-4EC3-A92D-C0E7AEE10A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634781-9414-41E7-96EC-D5E27EA2DC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0814B5-5D01-4E05-B95E-C08D94E27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B698-F829-4AE1-80EA-C0B5A4E4810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169A4-703C-4FF9-8B38-4879DE619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451A3-2F81-4E2A-8FDD-13A59CDBE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E256-94A4-4B95-8CC0-A4B52DF0D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68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3671F-4A8F-4AFF-86A4-CDFE649F4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74902-34E8-48A3-9646-B57133625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27AC5-C517-4D78-8BD0-2203FCEC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B698-F829-4AE1-80EA-C0B5A4E4810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F8454-C302-4C6F-B8F1-9604A1F65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0F5048-9DEB-4216-8EE6-54157E45C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E256-94A4-4B95-8CC0-A4B52DF0D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461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F374-DF67-4168-B43F-BE5FEEB0A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46981D-94B8-44AC-8609-DD3561165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0F040D-794D-43E0-8887-F5D5F00A9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B698-F829-4AE1-80EA-C0B5A4E4810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2652B-04C2-44DA-B435-DDFB7C94C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F31D1A-F730-4D9E-8A19-2251DF4EB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E256-94A4-4B95-8CC0-A4B52DF0D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128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E9BD2-8A64-488F-B8F0-855B46B13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A8A2A-8AC4-4275-A8F9-142BDCD806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2D9D30-219A-4B2D-8DE3-34A5F355AF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EA67FD-E15A-4292-AE5F-358CCFC9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B698-F829-4AE1-80EA-C0B5A4E4810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A944B8-A485-4151-A72A-3669946DF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138D52-D72C-4C30-9842-83123BE48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E256-94A4-4B95-8CC0-A4B52DF0D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176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78946-E576-4CCC-855C-668862415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F8B55A-F9D8-4160-A4D3-FC18F679F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A8A5C-792C-4550-B266-35922E4EED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A13988-2322-4800-8F5F-6EB7C1511C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8A7ABB-24FC-4074-BBD7-938E2B43E1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7A83B8-C266-4711-B265-19E260E5D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B698-F829-4AE1-80EA-C0B5A4E4810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187CC2-CC70-4ED8-A6CC-90F23865A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2D22F0-907D-480D-B876-F8B20AC65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E256-94A4-4B95-8CC0-A4B52DF0D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430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8AFC8-23A9-4BD3-BB1B-9A9D0FA7C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05120-1AE5-4C53-A6C9-4D1DEE29B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B698-F829-4AE1-80EA-C0B5A4E4810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C3726F-D4CE-4D8E-8A20-5EB2F4996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8B1E4F-DE0F-45AE-B5BA-3AD2B9D4F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E256-94A4-4B95-8CC0-A4B52DF0D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616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373E6E-43C1-4DB9-93B5-BA47C1F23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B698-F829-4AE1-80EA-C0B5A4E4810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FEA031-4512-4FB7-B7DB-893716DA2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E47DF4-3E78-4665-A785-88D9DAB9D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E256-94A4-4B95-8CC0-A4B52DF0D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180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67B26-3EB4-4F71-A7D2-D97B8E218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4EC36-B5D0-474F-88EA-556D7484C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62F2D3-750B-42BB-9E10-EB75BBC71E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CEA5EB-9EED-4FEE-86BC-C91C0CBC6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B698-F829-4AE1-80EA-C0B5A4E4810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59AC1-89D2-4E17-8B57-7CD825552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641CEE-7195-4FFD-9802-C79524409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E256-94A4-4B95-8CC0-A4B52DF0D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45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DB278-93D9-436C-A14E-E0C29C0D2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925487-1255-4836-861B-6737360E4C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51D71B-F487-4EEC-811A-7FD93CD766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5F3956-B093-41F0-A7ED-5BBFE8C43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B698-F829-4AE1-80EA-C0B5A4E4810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2E92BD-F986-4E48-979D-B1535DDE2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5618C6-B3C2-42FB-983E-84C391166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E256-94A4-4B95-8CC0-A4B52DF0D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7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888B7-BCC4-4608-8D73-198F4DDE5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FBC9E-4593-4D68-9D06-B14165BAC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0197D-2985-4736-A3F2-33BF18678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B698-F829-4AE1-80EA-C0B5A4E4810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70873-953D-4248-BF08-434315EB7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C41B5-4B75-416A-8883-5BC8949EC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E256-94A4-4B95-8CC0-A4B52DF0D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028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913C6C-3F16-4CCD-A1C7-23C5ACDC8C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A35E73-E60B-43DA-A38C-3CE355C7C1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9ECDF-A22C-4893-96FD-1D47664D0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B698-F829-4AE1-80EA-C0B5A4E4810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1FE73-6881-4C40-8A30-CF0EFAF48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81538-0D7D-4203-B408-99FC94BFF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E256-94A4-4B95-8CC0-A4B52DF0D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4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6BC28E-C72A-4898-93B2-9DF7E8F32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58D079-0F2A-4D96-9715-BCF51FAD9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BDB53-E85F-4C0D-BFA9-4A33658E35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6B698-F829-4AE1-80EA-C0B5A4E4810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0E25D-9E53-4EC1-86A2-DFE6092096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F9048-6E73-4D93-B307-2959718623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4E256-94A4-4B95-8CC0-A4B52DF0D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40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400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789BF98-79FA-45EA-A4F9-ED7343A123D8}"/>
              </a:ext>
            </a:extLst>
          </p:cNvPr>
          <p:cNvSpPr/>
          <p:nvPr/>
        </p:nvSpPr>
        <p:spPr>
          <a:xfrm>
            <a:off x="6676009" y="2871372"/>
            <a:ext cx="5420742" cy="1438275"/>
          </a:xfrm>
          <a:prstGeom prst="rect">
            <a:avLst/>
          </a:prstGeom>
          <a:solidFill>
            <a:srgbClr val="CC0099"/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488950" h="292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We Do Respect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CAF91D-2E85-4BDF-9054-BA57D7176556}"/>
              </a:ext>
            </a:extLst>
          </p:cNvPr>
          <p:cNvSpPr/>
          <p:nvPr/>
        </p:nvSpPr>
        <p:spPr>
          <a:xfrm>
            <a:off x="95250" y="2800350"/>
            <a:ext cx="4829175" cy="1438275"/>
          </a:xfrm>
          <a:prstGeom prst="rect">
            <a:avLst/>
          </a:prstGeom>
          <a:solidFill>
            <a:srgbClr val="FF9900"/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488950" h="292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We Do Help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2491C8-BDF8-47E7-BCD5-818D13824C0B}"/>
              </a:ext>
            </a:extLst>
          </p:cNvPr>
          <p:cNvSpPr/>
          <p:nvPr/>
        </p:nvSpPr>
        <p:spPr>
          <a:xfrm>
            <a:off x="6581775" y="1321386"/>
            <a:ext cx="5514975" cy="1438275"/>
          </a:xfrm>
          <a:prstGeom prst="rect">
            <a:avLst/>
          </a:prstGeom>
          <a:solidFill>
            <a:srgbClr val="66FF33"/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488950" h="292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We Communicate</a:t>
            </a:r>
            <a:br>
              <a:rPr lang="en-US" sz="4400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en-US" sz="4400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and Listen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9C74CD-2F15-49FB-BCD8-6ABB7082CA93}"/>
              </a:ext>
            </a:extLst>
          </p:cNvPr>
          <p:cNvSpPr/>
          <p:nvPr/>
        </p:nvSpPr>
        <p:spPr>
          <a:xfrm>
            <a:off x="2762250" y="19050"/>
            <a:ext cx="6410325" cy="1190625"/>
          </a:xfrm>
          <a:prstGeom prst="rect">
            <a:avLst/>
          </a:prstGeom>
          <a:solidFill>
            <a:srgbClr val="CCFFFF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711200" h="4762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In This Class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19BB8A-2628-46D0-BAA7-4CE73C82377E}"/>
              </a:ext>
            </a:extLst>
          </p:cNvPr>
          <p:cNvSpPr/>
          <p:nvPr/>
        </p:nvSpPr>
        <p:spPr>
          <a:xfrm>
            <a:off x="95250" y="1285875"/>
            <a:ext cx="4829175" cy="1438275"/>
          </a:xfrm>
          <a:prstGeom prst="rect">
            <a:avLst/>
          </a:prstGeom>
          <a:solidFill>
            <a:srgbClr val="0000FF"/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488950" h="292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We Do</a:t>
            </a:r>
            <a:br>
              <a:rPr lang="en-US" sz="44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en-US" sz="44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Team Work </a:t>
            </a:r>
          </a:p>
        </p:txBody>
      </p:sp>
      <p:pic>
        <p:nvPicPr>
          <p:cNvPr id="1026" name="Picture 2" descr="Image result for educational tree">
            <a:extLst>
              <a:ext uri="{FF2B5EF4-FFF2-40B4-BE49-F238E27FC236}">
                <a16:creationId xmlns:a16="http://schemas.microsoft.com/office/drawing/2014/main" id="{78775357-DC24-46B5-AF07-C153A4C90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28" b="98511" l="889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730" y="1248515"/>
            <a:ext cx="5795454" cy="490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958662-F4E7-40B1-9CC0-1D1B7DB7B328}"/>
              </a:ext>
            </a:extLst>
          </p:cNvPr>
          <p:cNvSpPr/>
          <p:nvPr/>
        </p:nvSpPr>
        <p:spPr>
          <a:xfrm>
            <a:off x="60895" y="4286990"/>
            <a:ext cx="4829175" cy="143827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488950" h="292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We Do Friendship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5C3601-B3DB-4016-9444-AA3167B01500}"/>
              </a:ext>
            </a:extLst>
          </p:cNvPr>
          <p:cNvSpPr/>
          <p:nvPr/>
        </p:nvSpPr>
        <p:spPr>
          <a:xfrm>
            <a:off x="6710363" y="4324350"/>
            <a:ext cx="5420742" cy="1438275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488950" h="292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We Do Punctuality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8C36B-08A0-4945-85A5-42FB4065D9C1}"/>
              </a:ext>
            </a:extLst>
          </p:cNvPr>
          <p:cNvSpPr/>
          <p:nvPr/>
        </p:nvSpPr>
        <p:spPr>
          <a:xfrm>
            <a:off x="958787" y="5801465"/>
            <a:ext cx="10404629" cy="103748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488950" h="292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3600"/>
              </a:lnSpc>
            </a:pPr>
            <a:r>
              <a:rPr lang="en-US" sz="44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The Future of the World is in </a:t>
            </a:r>
            <a:br>
              <a:rPr lang="en-US" sz="44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en-US" sz="44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My classroom today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B233577-70DE-42AB-929A-7C5A7F6C31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502" l="0" r="9945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734" y="19049"/>
            <a:ext cx="1421966" cy="1190625"/>
          </a:xfrm>
          <a:prstGeom prst="rect">
            <a:avLst/>
          </a:prstGeom>
        </p:spPr>
      </p:pic>
      <p:pic>
        <p:nvPicPr>
          <p:cNvPr id="16" name="Picture 2" descr="Image result for educational symbols">
            <a:extLst>
              <a:ext uri="{FF2B5EF4-FFF2-40B4-BE49-F238E27FC236}">
                <a16:creationId xmlns:a16="http://schemas.microsoft.com/office/drawing/2014/main" id="{30FC68EE-D8BD-4974-9AC2-707BB38DD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390" y="-173335"/>
            <a:ext cx="2047876" cy="158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492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928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9802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26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15</cp:revision>
  <dcterms:created xsi:type="dcterms:W3CDTF">2019-10-17T12:39:16Z</dcterms:created>
  <dcterms:modified xsi:type="dcterms:W3CDTF">2019-10-18T12:28:28Z</dcterms:modified>
</cp:coreProperties>
</file>