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5" r:id="rId9"/>
    <p:sldId id="262" r:id="rId10"/>
    <p:sldId id="263" r:id="rId11"/>
    <p:sldId id="264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9F417-5297-4FD5-99DB-75712A0E68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D0018-6E9A-4F68-804B-ED18472AC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CCE09-A2F2-49E9-996A-FC1AC2D7E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BAE30-10DB-43E2-858C-14FC3FCC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27C25-132B-4DB5-BCDB-8A81728E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1CBFB-E2A5-4409-ACC9-C294F4B7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15945-BD81-46AB-89B0-618FD4C96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4A0E0-40DE-4154-A300-444A253F8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55961-6DD1-47FE-AFCB-95EB2E730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7F0AA-3CC7-48B2-B37D-C5E8EBE50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A9419-9996-445A-A9C2-738657593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61555-BDDE-491E-BE35-16EBC5EF5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D62F7-2060-4BCD-B71E-AA4C0185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DB904-B936-4201-97D2-04F6EC782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CB582-E946-4326-A400-CF8974182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5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8A2FF-3DC0-487D-94A4-01C2DE33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068CF-B422-49AA-8300-5551FF465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1BEDB-4CFC-4B0B-B537-100FA7458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A5D72-6E00-459B-9243-EBDE54980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E5F12E-1076-4B42-9D8D-F1CDC74FB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50FB8-3F62-492B-AA54-E70626421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8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20A0D-4CE9-4561-8F45-897BD4B89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90733-AC12-4712-995F-B471FC977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3E8A8-43B6-4986-A63A-915DEA1F6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B24FB4-9A4D-4752-B441-1DD13E5D3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F4F5D2-9333-4BA4-BD23-8193CB5A0C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D4AC6B-CF9C-4CFC-91A2-21F257E15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B9921-DA0E-4048-8FD9-468A2EA31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ED1266-9B32-4E24-878D-0FF3C8477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03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C69D1-CAB6-4DC3-BD0A-815C674FE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A21146-6471-48F0-92AA-429ABE99D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9192E-E57B-4F93-926E-ED3EC820C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B39EF-8516-4449-ABC9-E3406ABD8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41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D4D87D-ACC1-4E3C-B390-4881B7435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59960B-B3DE-4C59-BB04-743953BE4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02E89-F880-45B8-B2C6-191E6C2CA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3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9F47E-871A-4A28-9B0E-48BA03A72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84DB7-35AD-446C-B303-EF053A83C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89602-0D56-453A-8A97-DA19EBA6CF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A99054-0D33-4C62-8E09-E8BA92653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CE534-65F0-44C7-8518-B94F4C9DB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E9A16-40FA-4DA6-8EE6-7BAC84F20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80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755EB-C40D-49DE-8DF7-BD45AC437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7FD978-CBEB-48F6-9C71-630D8A2AC2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73665-C79C-406D-978D-1095A7963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86EA94-F9D1-4C22-A891-B730361B0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5CC74C-4522-4C9F-9757-32DD38640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A4B00-4D43-4AE7-A928-14DC6C8F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4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010A6-732B-4249-80E0-C78DF9443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9FD87F-0E00-4B0C-9FB1-ADE577FFF7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AAA73-6033-4606-9C12-CD369DE89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C124-F7AE-48B9-AF7D-3C62E6D36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DF62A-104D-4312-8E46-98225C1C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82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982778-6FBC-4DA3-B538-21014E3C0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6022F-B665-49A6-A26C-8D4E93358D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AE255-CDD9-44B3-A58B-2DD47739A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9E69D-39BC-4D94-BE35-D830726AE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EE0DE-64A9-4E23-95A4-8902761EA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8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A84ECD-5B2B-48D0-BCB5-E4A87FEBF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42D03-EA27-44FD-80BB-84B4C85A1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C6812-5244-499F-AD8C-87FF03E48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BC348-3E48-4793-9B61-CBD3EADFE3D7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E599F-28B6-4537-AF34-A0249E1BE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CDBBF-E5CC-40DB-B14B-A00B5F16E5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F42D7-490C-405D-8318-A61E7863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7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641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361D67-116D-4219-B7A5-B5712AB7B2BC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42C96D-A8C7-452B-A03E-7E410414324B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FDBCF4-4DA9-408C-884B-39751ABF2431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B6982-8F37-4E14-8395-ECE8FBC37D4B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B598B3-E99A-4CE9-8D6F-EBDC61EA4C2D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F3E961-8266-4342-A534-EA023003D29A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50242D-63AB-43FA-8D7A-40F43CC73D28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6CBA49-F288-4271-984F-C8B3A867C4DA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021E18-0F10-4374-9154-BAA8CDB73748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17C030-9D50-419C-9E93-6013A6643A82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6283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DA0B5E-63B6-4D4A-9A2A-26E43005280C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56358C-D3A2-4755-95D0-2740041EBC89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5035BF-80AB-4D71-8839-A534B7B213CB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D142FE-F3F2-41A5-B655-6FD12A65AD3A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717017-9F7B-4302-BE89-4EF6F87A6DEC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35CA71-1181-4928-A398-7E42862F450A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3846D5-670C-4DA4-B18F-48303D40E01F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548F3E-2C5E-4BAA-B283-5612623576E3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5826B9-5B43-4BF7-8239-9E96E9A8AA8B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ED39AF-4F84-413A-89D9-90875AD769C7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545930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5F47A3-BADC-4E03-83DD-D4CABA6DBAFE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C0A285-45DF-4856-8A54-83989B836D43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7D3F7C-BD13-4C58-9E92-940E7D1847B2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51094E-7C0B-4303-81E7-5942F67BA043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A1CF9-09C3-403E-9A9B-C9E2CFDFE1B7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296686-CC17-4F87-8E95-D1FD5FCB1A8B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50358E-1E3A-4C15-B43F-C7AD17181B44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EFC5AD-6BFE-41A5-A255-78DD2AF65302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433322-8208-45B8-8079-96C3C688AB71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77CFDF-D312-4E5B-B170-A4D4DFF4280B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670535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AA5D76-7266-4994-B4E0-F05FC13DFF07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EF3645-2C0E-4313-8CCD-439130A21009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34B1F0-A1FC-4BA6-8EF3-1EFD494DC023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2B4534-5D6E-4FEB-8FFE-FBEEEF3B9476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B5C43C-5E32-4313-8E4E-16D9AC4D6AD3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C8AFFC-B0A0-4284-84BA-1709257EABB5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EDE79F-844D-4106-817D-8640288C2C20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00160D-48AA-468F-9B64-F0FF65FEB2AA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54880D-DCC2-4036-BFF3-6D962A5023D6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755E80-91C7-4A9F-AE3E-04776EBFEDFC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59346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7682D1-035D-47B2-AFBD-DB00B2EA90DC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EE47F3-8C8D-428E-B68E-1CA852A283C4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C08092-F4EF-4FE2-B834-8AE430F89A82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664943-8843-45D0-B263-7AAB93ACE7A5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6BE071-18F4-4877-9475-75A4AB5DAE28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B5E8C6-0716-449E-AE7E-4AEC322AC33E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2107B6-D7CD-46FB-B55F-3C3DAADDCFD8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827F9C-C655-4255-88EA-C463BC4E7F7D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EA9FDF-7CAC-42DC-9EED-5B1060DCED49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D968A6-535D-4460-A612-8A2FB632E98F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483064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696E70-A56C-46E9-A16B-EE9BC9139ADC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3E00C3-F4AE-4841-8699-4E0EAE3A0F3E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662A61-2EC6-4171-B0DD-5268FBA38D95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05A29-813C-4E62-986C-FC3FC8BAAB92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177A45-8729-4140-BB08-595AEDA8FC19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DD986C-0A10-4013-8B36-F9B3041832A4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A5EEA2-E8DA-4560-8FD5-3C1E4A6EF158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8766A8-4D3E-4F9F-AB62-634B1E12E393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967010-EB85-4323-8F07-9E2F77A86D60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1D46BF-B414-4073-8760-5881B82F802E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82856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446322-CF61-4BB3-8ECD-14F663D766E7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5A1889-7F38-4B76-825F-9E01646D6DF5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5CD518-6DA3-4161-B80C-4DE3012977D0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2C73A-B62A-4C4F-93ED-99EE84019092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DB110-4794-4A41-998F-9786CBED5976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5C5D6C-722B-4E4C-8E8F-0702859710BE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EE55E1-1E20-4AE7-89BA-D905DB453FB1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0D13B6-648B-4350-853B-18A5DF801D72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E03F11-2922-4CC2-ADA5-883CC7CB5332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747CC1-33A8-4F48-81D4-2FF9253AA1B2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11633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F56F69-A75F-4B47-AFAC-2E4B1DEB7316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E4A63B-B4BB-4B46-BFA8-85CDB971B347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FA1B23-F440-4595-861D-FD8F8BEE1CB1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3F5560-189F-407B-8D8C-857CC41ED3A5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E17E7C-B129-41C1-897F-2641832C7A50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05C987-5B65-4A7D-AC0D-CB0C76733E4B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2914AE-A96D-4385-9933-BBD1004BA4C2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C84389-F9AF-4693-B77E-92594904EA8F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474A55-E9FE-4A60-A3C3-C35AD24CD4C3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9F7833-86BD-48D3-8E4D-827EA069F2A6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817489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902154-E795-4607-9D72-F53A97D3C052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A759FD-FFBE-49B6-85A4-8B468D316F97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626630-BA72-43AE-9ABE-44FA60C6C2AA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A81F16-F8B8-4F01-83D8-48B88EF896CF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11E831-0075-4194-8B6A-2E7A6EE98586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9DA40-4FBA-42E6-973F-C14911E14571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EEDDC9-D876-4722-A65A-C0F5330C844E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E37E7D-FC65-4E77-A9BD-E26DFC4CD968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B88768-D330-4B8E-BD20-4DC4C5D13A9F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0DBC8E-1B29-4368-BCA3-090C2F0E2D15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19812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C3E790-4103-4350-B546-D1164F4A052E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39F370-8BDE-4C1C-B6C9-3A1D131A38F8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F46622-AF70-47C8-84F6-8D17417BD63B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6C0290-93DB-4A62-9170-D8D6FB11F3C4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BE3FBC-6997-4FCE-822D-4AA0A36B6804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2531A-F4B6-446A-971E-FE390D548C05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CED8E9-0A35-4589-86E2-905F61D0B61C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EDD254-2F3E-42EE-B143-D21C7AEF5D74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B7742B-5EFD-499D-A049-F5B2D4C29E56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54FF07-4A2E-49E9-AEF7-28FF2485A16D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771650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850C02-61AD-4CFA-9955-942B143D3C4D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31917B-4012-42F0-B97B-3F3D76A1D4BF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D71353-6D0F-4B7E-98F5-3334F22CE1C8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6685DA-E3C7-477E-9639-ED00250623FF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BE4AF3-2355-4ECE-9E60-1FB86A155D8E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A83D7D-5642-4145-A84E-584E42828133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5E0829-9FB1-4A85-938E-1F25FE35F985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D787D-8D8B-47D5-A0B6-C90D2819AE46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65C839-CFBA-4761-A7AF-003EA2BA5B77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9049AA-FFB2-4717-BAEF-30DEB94311A0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932836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30954A-B3CB-4226-A940-F43FC0C9F558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4D2464-C598-4816-86EC-05DA5B0D464F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3C1B97-E3A0-49DC-96E0-C6B010F860CA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C972B0-BC0B-48C8-9398-BC06EF9612C6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2FC046-8C38-4E42-B9A2-FFDDFE6D11B3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903F3F-2859-4803-9498-1D30F2DA1BDE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FDAE5A-0AD6-4EE6-8EC4-CDF98763FB51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1F1127-23C9-4F86-B6BF-418B51E049AC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77D6EB-0D46-425F-8E9B-044BE15A319D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2D0269-7120-4E81-98C1-A83C074565F5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45813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A18630-1D6D-41D7-AD2E-D24443F7A49D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75CD90-FF46-4FDB-BE02-C4680FAD64C2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0B34ED-7BAA-40B7-9C64-D360D0D9CE76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8C8161-D9FA-440C-8611-EFE9BD8C2E83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8A2626-8686-4F9C-85F9-288C18EAF548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C12293-71D0-47E6-8450-29B85985CFB1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00D04-CBDE-47BD-9CFD-C52C377F532C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E065A9-7EE9-4BB2-B2EB-123857B179DB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FB87C9-F37A-4391-A131-B2184AAA4C1F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104D7B-0957-41A5-BF6A-4F02EF66EFA8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960734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0A11B0-9505-466F-A3D6-51253493E421}"/>
              </a:ext>
            </a:extLst>
          </p:cNvPr>
          <p:cNvSpPr/>
          <p:nvPr/>
        </p:nvSpPr>
        <p:spPr>
          <a:xfrm>
            <a:off x="350736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55B050-E1B6-4073-A27F-3AF619FEFA80}"/>
              </a:ext>
            </a:extLst>
          </p:cNvPr>
          <p:cNvSpPr/>
          <p:nvPr/>
        </p:nvSpPr>
        <p:spPr>
          <a:xfrm>
            <a:off x="1541931" y="5078504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BFCDDA-7B7D-4577-9952-51F212FAFD7A}"/>
              </a:ext>
            </a:extLst>
          </p:cNvPr>
          <p:cNvSpPr/>
          <p:nvPr/>
        </p:nvSpPr>
        <p:spPr>
          <a:xfrm>
            <a:off x="2680447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9326DC-D1AB-4BB1-8EA9-BB9728672B9F}"/>
              </a:ext>
            </a:extLst>
          </p:cNvPr>
          <p:cNvSpPr/>
          <p:nvPr/>
        </p:nvSpPr>
        <p:spPr>
          <a:xfrm>
            <a:off x="3818963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0ED287-BCB2-4C0C-AC16-7C6B9A68FB77}"/>
              </a:ext>
            </a:extLst>
          </p:cNvPr>
          <p:cNvSpPr/>
          <p:nvPr/>
        </p:nvSpPr>
        <p:spPr>
          <a:xfrm>
            <a:off x="4974288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963717-5867-424F-B2C9-7BAB27B4CCC2}"/>
              </a:ext>
            </a:extLst>
          </p:cNvPr>
          <p:cNvSpPr/>
          <p:nvPr/>
        </p:nvSpPr>
        <p:spPr>
          <a:xfrm>
            <a:off x="6163236" y="5087470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E875AD-3310-4C39-9B40-D902498BD266}"/>
              </a:ext>
            </a:extLst>
          </p:cNvPr>
          <p:cNvSpPr/>
          <p:nvPr/>
        </p:nvSpPr>
        <p:spPr>
          <a:xfrm>
            <a:off x="7326405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2F7BF3-A9D9-4F3C-95A5-F98C474161C8}"/>
              </a:ext>
            </a:extLst>
          </p:cNvPr>
          <p:cNvSpPr/>
          <p:nvPr/>
        </p:nvSpPr>
        <p:spPr>
          <a:xfrm>
            <a:off x="8480611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94056C-7955-4AC0-AAF2-5E9F4D3CE26A}"/>
              </a:ext>
            </a:extLst>
          </p:cNvPr>
          <p:cNvSpPr/>
          <p:nvPr/>
        </p:nvSpPr>
        <p:spPr>
          <a:xfrm>
            <a:off x="9634817" y="5114365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2BAD1B-489E-4C65-9CAD-78329CF80267}"/>
              </a:ext>
            </a:extLst>
          </p:cNvPr>
          <p:cNvSpPr/>
          <p:nvPr/>
        </p:nvSpPr>
        <p:spPr>
          <a:xfrm>
            <a:off x="10797986" y="5091952"/>
            <a:ext cx="1030942" cy="1174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597090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140</Words>
  <Application>Microsoft Office PowerPoint</Application>
  <PresentationFormat>Widescreen</PresentationFormat>
  <Paragraphs>140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Muranko</dc:creator>
  <cp:lastModifiedBy>Diana Muranko</cp:lastModifiedBy>
  <cp:revision>3</cp:revision>
  <dcterms:created xsi:type="dcterms:W3CDTF">2024-07-03T21:04:10Z</dcterms:created>
  <dcterms:modified xsi:type="dcterms:W3CDTF">2024-07-03T21:24:58Z</dcterms:modified>
</cp:coreProperties>
</file>