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AA99-5F40-4DAF-B325-E7A4AF4F4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F7061-E1DD-4A92-B988-A244E946E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47818-6390-41FE-8F53-31B89ECD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A4613-6A86-426D-A3F8-B1DA7314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55285-7954-4489-BFE8-032F3DAA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3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EB6D2-08B9-4E53-9572-DDBE8F87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0D50C-1310-47AB-B58D-63E514E66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38B7B-9A95-4992-8ECF-80413420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6EF24-AB64-4842-AA51-06A7AA62E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E0D2C-0573-40E7-900A-0E7194D1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8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ECE1-6132-427E-ADE4-1ED8BBE2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B96C7-1A94-44CB-A6CF-472FC1815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FBA65-DE8A-4C6F-93FA-190F40ABA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EE579-E4E2-4864-AA86-356D91AD8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6A1CC-E4B1-425D-AA84-2A2508D8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6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E30E-19C5-49F4-8458-216DFA78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30870-ECF4-4AD1-B22E-7C247A2437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9308DB-A40F-4A93-89F9-1AFC9E4E6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EDAED-4440-41A5-9FDC-16809B5C8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CDDDC-C548-4714-A474-CF526EEF1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BFEB7-7198-4EFE-BD6F-5D6B0AB2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4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F1D50-EAAD-4FE6-AA70-6CAB3E76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27779-C961-4597-BD8E-A1018E8E4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734D0-5C10-42E5-9370-AA624DA8F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E61752-F8C5-4B14-9B75-87CDE0696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E25A2D-B497-4A27-B458-0562C1203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3135D-9DCE-4D4F-8601-51E1E9383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9F6936-73AC-4410-898A-837510DB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EEC8B-8FC4-4936-A9B4-22A262F4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6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E99C-138A-408B-A159-C3971930D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8744A2-7C62-4763-B573-3D3D5255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1D883E-883A-4BD4-B871-C2630968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B45AD-394D-4B50-9B68-108490F4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1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1F875-7249-4A98-BA23-49B4096AA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E11B9-F930-41D6-830E-B7FAE661E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7CFE5-E6E9-4991-9692-FCFA4C2C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2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D8DB8-6C40-4EF4-9AF4-07EEC2EB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E0615-673B-45C4-9389-4C7D184C6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614A1-81E1-4AC2-BB43-C76AF4C73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6DC31-E8BA-4FBB-A29D-4BC84350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C64FA-926E-408B-A0DA-6DDE65736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D08B1-2B3A-40B9-B1FB-3E5BBC7F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6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0CAC6-BCC7-48E3-A34A-7E54C5194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2AC707-6FAD-4427-8051-107D3B03AC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11049-AF92-4E3C-9615-67A63C003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06309-366F-481D-B353-AA6D0F67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F5817-18B1-4033-BDAF-C95B3C14C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B6332-8D63-4403-85E5-D2BF84353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9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7CDD-B123-4724-B02C-2E3C539F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3950C-99B1-47BA-A57D-30B22471C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AD937-86B8-475B-9313-3A42F03B6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8357A-0B62-4C61-9E0E-A5F39957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4E648-00DB-42C0-9A2A-BE7B2DDD8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6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054FC-40B0-4160-8E1E-D66D281B0C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B01DE-5D21-4782-AB05-21D9C6E66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31C4D-3585-41BD-984C-6C8C4CC7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3E1E5-CA13-45DC-A75B-FD9275625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BEF6-DD92-49F2-A734-CBEBB3ECB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9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588D93-DC57-4B2B-81D9-17C6C6C46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7DA57-7D0E-4FFC-A84D-7CCF723E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20071-82E7-4E83-9468-49CC17F46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D3763-0523-43DE-9D15-3229EA808AD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0A1EB-7065-4E1E-9F24-A2DDE7EE5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BF0C3-058E-4943-AA6A-FDC5BB0F1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D42AC-01BD-486E-98BB-4AB2151D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0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648E65-5291-4AE4-828D-161212A47A9F}"/>
              </a:ext>
            </a:extLst>
          </p:cNvPr>
          <p:cNvSpPr txBox="1"/>
          <p:nvPr/>
        </p:nvSpPr>
        <p:spPr>
          <a:xfrm>
            <a:off x="9403976" y="2034988"/>
            <a:ext cx="252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Exemple</a:t>
            </a:r>
            <a:r>
              <a:rPr lang="en-US" i="1" dirty="0"/>
              <a:t>:</a:t>
            </a:r>
          </a:p>
          <a:p>
            <a:endParaRPr lang="en-US" dirty="0"/>
          </a:p>
          <a:p>
            <a:r>
              <a:rPr lang="en-US" dirty="0" err="1"/>
              <a:t>Soixante</a:t>
            </a:r>
            <a:r>
              <a:rPr lang="en-US" dirty="0"/>
              <a:t>-cinq =</a:t>
            </a:r>
          </a:p>
          <a:p>
            <a:r>
              <a:rPr lang="en-US" dirty="0"/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D4ADA-47CA-4B97-8CB6-2D054D966D2B}"/>
              </a:ext>
            </a:extLst>
          </p:cNvPr>
          <p:cNvSpPr/>
          <p:nvPr/>
        </p:nvSpPr>
        <p:spPr>
          <a:xfrm>
            <a:off x="11017624" y="2554941"/>
            <a:ext cx="762000" cy="5199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153037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BC045A-A0BD-4DEE-9D79-D83966ACC414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DAD2B-16A3-4267-85A1-31654B0616A1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22D0DE-DAA7-413D-9D6D-23653ADF215A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30AD3E-A45B-485F-B306-5726D616E140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3DAD93-53E7-427F-9712-7518E527F0A7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93C7D9-D79B-4DBD-880D-858D0DFF8994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3804F3-A1A0-4A71-A346-0628E613078D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3BBE9B-6806-4913-8169-E2A2ADEBCAD3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6311D1-A20A-4AFE-BD12-9E2C4C1C6620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A574F2-D014-42C0-9B91-E6769860BD04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5AF0D5-AC0D-4310-A56E-CF32B17428A1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59C00-E09B-4402-AA9A-A2BE7435EA32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9EF124-E2B2-4405-B8AC-873ECD586CDB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5F909A-19F0-46E4-BE46-66330337035B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ABE604-EA7D-492F-91A7-3E4E11F61D42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194D47-7875-4B19-8C4A-1CB3576F8D21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E46427-0A34-45C4-9E8A-4C8A8B507DAC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0C2967-8373-49A9-A490-E02350F70847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DCF5B6-4812-42A6-9782-366CED95645C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E34D71-C655-4227-B4EA-A773D5DD8639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59900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7F67CF-128E-4DB7-AB1E-86BA2C28B333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45C734-0035-4177-8889-9FA9F04B1E42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258E2-6979-499D-B2F9-70A1D442F486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FDB27-3F16-47D5-A212-EA1E7017D1C9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305DE-671B-4C9F-B938-AA18DB8AB0ED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63055E-D2D4-46A7-949B-A6DF17D9413A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017A06-51ED-428A-BE6E-07549CD31EB4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633A02-1148-493B-920C-1D3430BD1F86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077B58-54A2-4C28-82A9-B2F903CC073A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8B4234-4E5F-4844-AAC8-9CBC612293C4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E41593-3544-4EFD-A5EF-8422B4DA49C3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BC9DDE-D24E-47E3-9D5C-078CA343DBB5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7BDAD9-71FA-4202-B12F-E08010FEF05E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3857EC-4377-4817-B259-E84CA51FBBBB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AF53C1-38DD-416F-9915-19AFC851B3D2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103BD0-9AD3-44E0-8EDB-E9A7041E7D37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6DC722-3AFD-48A2-9284-749C0C4AEE15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335C6F-8DF0-4924-9145-624710883F1F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E30C2C-3161-4DA7-8614-DBF60D394627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E9CF49-1F84-48DC-8E38-D13A60C127F9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364867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6B417D-A1B0-43BC-88C9-245E4B5F8F05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82BF-70CA-4BAB-A20A-F1111D978955}"/>
              </a:ext>
            </a:extLst>
          </p:cNvPr>
          <p:cNvSpPr/>
          <p:nvPr/>
        </p:nvSpPr>
        <p:spPr>
          <a:xfrm>
            <a:off x="3496235" y="28328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D4C559-2D93-4E02-BD08-7453CD95BF89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0FFE4D-E380-4999-BB5B-BBCEF638F140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A2E1CB-E725-43AD-9CA6-FA2D08639EDB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AE420C-AA84-4408-9873-5275A20F299F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7C8568-0262-4A31-B0CF-422EA96A48BF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C1C92-06D0-4C2A-A4E6-4C1A779872C2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7FF117-13E2-4346-B920-D2100A4BBF14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DEA966-ADD3-4251-B053-7B8C02B67570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4DAEB-57C2-4C53-90B9-B588FF3C911A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189FAD-85AD-4C3B-AA5D-436A6BA8D872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A3E3AF-3CF9-4C48-BEF0-CAB2B83447E3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60B1E5-1985-4F4B-A352-1F7CB2F69CDF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DCB275-FC1C-4C99-884B-89C49ADAD3D0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F87369-E189-4797-B6DB-96678683ECD7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37E79B-57B5-427B-A69B-16DA08534932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26354A-F631-4B86-9CA2-2860D3C23B96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CFCA55-9CCE-4A7A-AEF9-B96471CC43B1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A87E68-1D23-45F7-BB12-8D68C053797F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35713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F4DE555-4003-4D07-98C7-00E4C93C7E6D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74E988-7A55-448E-99B1-BF187412C418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92C3B-3128-4536-B066-17AFFCC49DCE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4F2951-0FFA-450D-8F68-54126D10E51F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DE71A9-5A85-464A-A7E9-0E86D53D0EB3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3A3544-A7E4-400E-9325-D5AA0789D11F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37EE8A-BA88-4AD4-BFE8-6AD86EBE2A7C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3EA8CB-7531-4E6A-99C1-D722A632D228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148E8B-C31B-469A-AB6B-887A1BA55408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A300C-31C7-4DB1-B469-A204E72CDA30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9DC973-704D-4202-BB9F-2C5C917E89FE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AE343-DC0E-4F0F-BED7-0F87A9DC5D09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EC3FD0-8276-47BC-8F05-65178EDF1EB4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A330FF-5629-4C53-9846-A70063BAE32F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99728D-4F83-489F-84A3-7853FBC6CE7F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FECABF-D8E5-4B67-AC51-5642EFB0138A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BFB047-EFF1-466C-9362-AC634D7177F3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19ACB0-CF06-45E4-97FA-D704EE054C3D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9B9108-8C85-4DD0-A2A0-E27CF02F59D0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895CDC-95A0-447D-BEFA-FCB27DCA26DF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761501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6261D3-979E-4604-A737-3B398E2EE3A8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399925-2EB2-4459-9EC0-A587BB0D8A32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C99397-3E3C-4E39-9B5B-5E3DD1D54496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1A97B-71A3-49AB-911C-6F3AED5D98F0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60F585-A289-4270-8FDF-44E38CEDA469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319F73-3204-42A2-8657-97EEA85287E8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04FC4-3937-44AF-A15F-FAB3EB09F05E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7F772-935D-4DD3-B802-0A003E30D830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80704-851B-459A-8D92-6EA812922534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AFC7A5-AF6C-4814-936D-12ACE2D17FD8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217022-8D47-47FD-A5BE-E426EEC6778F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CBC518-9FB8-43BB-97D2-7B24155B7894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33E896-FF55-4635-9243-57598E115616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9D2860-273E-4203-B24C-CC94B0FBE5C4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8EFE76-A6E4-427D-ADB3-294945678ED2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EEBD62-5958-4AE7-871B-57ACBBE9BDA8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627272-3CEA-4DEF-AB37-0F9BDA268819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47FE54-5FB4-499C-B901-09652A883B51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0836D2-C2EF-4CA1-982A-A4EF80678D6D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2216CC-D100-468F-BC1A-D3AA97454BB8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60453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08D173-EC0D-43D3-920C-98E14BF3950A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5CC96-5458-4297-8B5D-F6679FC8F537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53127E-A69B-4E47-A802-14A804F26FD4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1A259E-20B4-431D-A4CC-4649E2E5FF33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C11EF1-DDE1-4489-94E1-E66DF31BC9B8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6E5568-D421-407E-9A99-AF9C521BE945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CBEB7-C9CD-42BC-84C0-AFB2480D3C5E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A1B2DB-D0A5-44D1-A784-507BD103A3B2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851B2C-6E2F-4AF6-A44D-5AAD8A612633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B990F3-2ADC-4F4E-8099-2E0CA56C7298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5F6DB4-1744-499F-917B-361BFCFE93C0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FF2A88-891E-4799-9C50-0CF66EF396C9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09D189-6D31-454C-8B9C-8D8EFD824368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2B3E15-CC38-4F94-B9FA-D5443A399BBF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A4ED11-A6E2-4142-8FE5-81E631C6A617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0AC81A-158F-44CA-8D8F-2AE24B24FEC6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F35BEA-48EF-4DC5-800F-8468ECE6384B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B37E4E-2C77-477A-AC49-178749B6A727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049899-A5EC-48E2-BBF8-18A5F5DCC794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980A90-42EE-421E-9A61-CDE4769E2700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54065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E544E-5E10-4048-8C81-68E855230F1A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3BFA6-5F72-47C1-9A2B-794A293D9051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E911A-924E-42FB-8033-3BF28078FFD9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8773EA-EF9B-436E-A40F-1D3F518EF09E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C30A4-7F12-4608-9079-BD0BE8344E9A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BC7A83-6D10-497F-9324-DC32C0452DF2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013664-A14C-45C7-9938-7C21BA3A2554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7D1146-646D-4B23-87AF-5FB99A5C5BDB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7B5616-BB36-419A-92B3-64EEFDFEE882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A9EC86-C44D-4296-87E2-9032D7D47F5F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F7B07-7AF6-4E0C-8B7E-6255A6140FAE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DD0E15-518A-4150-B4D9-C5CC8D0A4E83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7C7983-3C68-47DB-B5CE-07F7A9C85B54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0459A7-182F-43CB-A7B3-119A2C6AF27B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5AC754-5062-467D-BF03-0BB2FFE9CC7B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6C29E1-3212-46A0-92A9-27FE040681D7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B9F9B6-01B7-441F-B0B9-DF7FFC3E9160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9F75D-E17C-42F9-93B6-8591249491AD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7E53BD-6538-4E6E-9DCA-67C19AEE02F4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48CE1F-B2C6-4B3E-B718-1E09B4CF4F60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446370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5F3443-9EE1-4676-A4B6-53D1008D7038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8035FB-984C-4FFC-A9A5-5050E5A25D57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332611-2D11-4202-99FA-1C1F63343A43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456815-3F57-4084-8DA9-61F30235CE79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08F3C-0016-4F11-8001-E2A0CF6F12A3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7F9B40-D403-4D36-AE38-5CF60C0369FA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885AF8-1FE9-41FE-95D4-3E256B0468C0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E1F7EC-B0DA-4895-A95C-511A07C1A025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A737D2-E929-4AEC-946F-CFD7C083BD99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47916-E886-4ADE-90CC-B43E56AE5034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813ADF-91B8-4CC6-9CAF-776AB74F39B0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93E31B-BA33-4E50-AE8A-B8A3861EE6F9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1FF68C-5788-4F04-A472-FD120D805A6F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349DF8-1287-4C11-AFB0-1CB57AB59E87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9F8F99-2356-4AD6-B44D-1534FB9A5AA8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97CA05-5F87-4804-B0E9-5ACF356881E1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957AD5-8DF5-4056-937A-BE8CE3EAF96D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0F2E75-9647-4952-9B36-EED440BBF87B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EDD361-8F17-451A-9A24-B711BC00FA79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F050AD-2D37-4BF8-AA87-DA790C783C0C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034460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4ACB95-B70A-491B-8546-9148C372F61D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D164DA-66F5-438C-9EF1-3BE4FDA8F85D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6C4C76-DDF2-45E6-ABD4-769EAFB5CB78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7931CC-1A94-47F4-B7A0-9B744B69DB74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72123-760C-438E-BC43-02351DEC25D5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122C41-5F53-4CAC-9B37-13A0ADE6EEFD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C86447-562E-4AA2-8744-B1F0FC9EB65E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8804D0-F25C-47A3-8E90-CAFB8921A430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D427FD-F2D9-4200-89B3-A6C6611FF37A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07098-3A06-4754-B11E-D98B70DE6F04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31F98E-3641-47AC-A8E2-802CC8C87416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C1181A-A5E0-40F2-8982-CFA84A086246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D661A6-E03A-4197-9EDD-4BB87C713FAB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256B03-9AE0-4566-B8C3-D7CCBD09794D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64852D-2C89-438E-9164-8F93F68FB68B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8FC87F-8B15-451F-97F2-1BCDC77858E3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74C49-86B7-4545-B1EC-181B37194CB1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F3DB9E-859A-4674-8175-A5A121DF5A0C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9949AB-2084-43A2-BDBD-993F246034C9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078C7B-1712-4B24-A66B-E0BDBF70AFBC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644056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C99F91-084D-47B7-B15A-FA9C7A0997D3}"/>
              </a:ext>
            </a:extLst>
          </p:cNvPr>
          <p:cNvSpPr/>
          <p:nvPr/>
        </p:nvSpPr>
        <p:spPr>
          <a:xfrm>
            <a:off x="2151529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8F30CF-C9E2-4D71-8070-089920F27737}"/>
              </a:ext>
            </a:extLst>
          </p:cNvPr>
          <p:cNvSpPr/>
          <p:nvPr/>
        </p:nvSpPr>
        <p:spPr>
          <a:xfrm>
            <a:off x="3496235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E9EBD2-C3E6-4912-8B36-52FD036BD7B2}"/>
              </a:ext>
            </a:extLst>
          </p:cNvPr>
          <p:cNvSpPr/>
          <p:nvPr/>
        </p:nvSpPr>
        <p:spPr>
          <a:xfrm>
            <a:off x="4823010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42CA2D-AC14-4FFC-8198-B029485DDBDE}"/>
              </a:ext>
            </a:extLst>
          </p:cNvPr>
          <p:cNvSpPr/>
          <p:nvPr/>
        </p:nvSpPr>
        <p:spPr>
          <a:xfrm>
            <a:off x="6096001" y="2792506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CD0D3-3AAA-4A47-83AC-1DEA4AB596B4}"/>
              </a:ext>
            </a:extLst>
          </p:cNvPr>
          <p:cNvSpPr/>
          <p:nvPr/>
        </p:nvSpPr>
        <p:spPr>
          <a:xfrm>
            <a:off x="7386918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27FF81-D224-4B45-9E6F-BFAA69ED02D0}"/>
              </a:ext>
            </a:extLst>
          </p:cNvPr>
          <p:cNvSpPr/>
          <p:nvPr/>
        </p:nvSpPr>
        <p:spPr>
          <a:xfrm>
            <a:off x="8839197" y="280595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C59F4E-7A25-4232-B838-71835D7863E8}"/>
              </a:ext>
            </a:extLst>
          </p:cNvPr>
          <p:cNvSpPr/>
          <p:nvPr/>
        </p:nvSpPr>
        <p:spPr>
          <a:xfrm>
            <a:off x="10255623" y="2761130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AA46F6-059A-42EE-82ED-F9269FF962F6}"/>
              </a:ext>
            </a:extLst>
          </p:cNvPr>
          <p:cNvSpPr/>
          <p:nvPr/>
        </p:nvSpPr>
        <p:spPr>
          <a:xfrm>
            <a:off x="717177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4B2A4F-A26C-4EF9-AF3B-77854D4A4EDE}"/>
              </a:ext>
            </a:extLst>
          </p:cNvPr>
          <p:cNvSpPr/>
          <p:nvPr/>
        </p:nvSpPr>
        <p:spPr>
          <a:xfrm>
            <a:off x="2169460" y="4083423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0CF40-7835-4477-A8B1-67C0CC982F4C}"/>
              </a:ext>
            </a:extLst>
          </p:cNvPr>
          <p:cNvSpPr/>
          <p:nvPr/>
        </p:nvSpPr>
        <p:spPr>
          <a:xfrm>
            <a:off x="3541058" y="4087905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89664-EBA6-4C4D-8170-D4303205818D}"/>
              </a:ext>
            </a:extLst>
          </p:cNvPr>
          <p:cNvSpPr/>
          <p:nvPr/>
        </p:nvSpPr>
        <p:spPr>
          <a:xfrm>
            <a:off x="4876800" y="40811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CDB83-4FB0-4A12-BF99-53E8FDFB7AB1}"/>
              </a:ext>
            </a:extLst>
          </p:cNvPr>
          <p:cNvSpPr/>
          <p:nvPr/>
        </p:nvSpPr>
        <p:spPr>
          <a:xfrm>
            <a:off x="6131858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52A43D-8930-40FE-8F3A-15A4DE6AE7F1}"/>
              </a:ext>
            </a:extLst>
          </p:cNvPr>
          <p:cNvSpPr/>
          <p:nvPr/>
        </p:nvSpPr>
        <p:spPr>
          <a:xfrm>
            <a:off x="7386918" y="40542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D6732-6A11-4373-B7CC-E6661E6BC1B2}"/>
              </a:ext>
            </a:extLst>
          </p:cNvPr>
          <p:cNvSpPr/>
          <p:nvPr/>
        </p:nvSpPr>
        <p:spPr>
          <a:xfrm>
            <a:off x="8794375" y="4052047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31E70E-E5E6-4087-90CB-97EB7800BA58}"/>
              </a:ext>
            </a:extLst>
          </p:cNvPr>
          <p:cNvSpPr/>
          <p:nvPr/>
        </p:nvSpPr>
        <p:spPr>
          <a:xfrm>
            <a:off x="215152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F2D923-6915-4B30-8BC1-47ACAB2E538A}"/>
              </a:ext>
            </a:extLst>
          </p:cNvPr>
          <p:cNvSpPr/>
          <p:nvPr/>
        </p:nvSpPr>
        <p:spPr>
          <a:xfrm>
            <a:off x="3541059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B70956-3387-4120-8652-F712E324DE00}"/>
              </a:ext>
            </a:extLst>
          </p:cNvPr>
          <p:cNvSpPr/>
          <p:nvPr/>
        </p:nvSpPr>
        <p:spPr>
          <a:xfrm>
            <a:off x="4849904" y="5311588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7A3005-00F4-4F8E-88AF-F434215C8AB3}"/>
              </a:ext>
            </a:extLst>
          </p:cNvPr>
          <p:cNvSpPr/>
          <p:nvPr/>
        </p:nvSpPr>
        <p:spPr>
          <a:xfrm>
            <a:off x="6131858" y="5284694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594026-08FE-4890-A764-DD805EBF5952}"/>
              </a:ext>
            </a:extLst>
          </p:cNvPr>
          <p:cNvSpPr/>
          <p:nvPr/>
        </p:nvSpPr>
        <p:spPr>
          <a:xfrm>
            <a:off x="7546040" y="5351929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809826-9692-485B-851C-E21EFC5B3907}"/>
              </a:ext>
            </a:extLst>
          </p:cNvPr>
          <p:cNvSpPr/>
          <p:nvPr/>
        </p:nvSpPr>
        <p:spPr>
          <a:xfrm>
            <a:off x="717177" y="2823882"/>
            <a:ext cx="1004047" cy="941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332295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206</Words>
  <Application>Microsoft Office PowerPoint</Application>
  <PresentationFormat>Widescreen</PresentationFormat>
  <Paragraphs>205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Muranko</dc:creator>
  <cp:lastModifiedBy>Diana Muranko</cp:lastModifiedBy>
  <cp:revision>5</cp:revision>
  <dcterms:created xsi:type="dcterms:W3CDTF">2024-07-03T15:04:28Z</dcterms:created>
  <dcterms:modified xsi:type="dcterms:W3CDTF">2024-07-03T19:28:55Z</dcterms:modified>
</cp:coreProperties>
</file>