
<file path=[Content_Types].xml><?xml version="1.0" encoding="utf-8"?>
<Types xmlns="http://schemas.openxmlformats.org/package/2006/content-types">
  <Default Extension="bin" ContentType="application/vnd.ms-office.activeX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ctiveX/activeX1.xml" ContentType="application/vnd.ms-office.activeX+xml"/>
  <Override PartName="/ppt/activeX/activeX2.xml" ContentType="application/vnd.ms-office.activeX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activeX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212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462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02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517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490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908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663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912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493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405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FA6E-8C6A-450C-BA48-3ECC997818A8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462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9FA6E-8C6A-450C-BA48-3ECC997818A8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74B3C-5CD6-4324-86C0-7B255AE622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645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slide" Target="slide9.xml"/><Relationship Id="rId3" Type="http://schemas.openxmlformats.org/officeDocument/2006/relationships/control" Target="../activeX/activeX2.xml"/><Relationship Id="rId7" Type="http://schemas.openxmlformats.org/officeDocument/2006/relationships/slide" Target="slide3.xml"/><Relationship Id="rId12" Type="http://schemas.openxmlformats.org/officeDocument/2006/relationships/slide" Target="slide8.xml"/><Relationship Id="rId2" Type="http://schemas.openxmlformats.org/officeDocument/2006/relationships/control" Target="../activeX/activeX1.xml"/><Relationship Id="rId16" Type="http://schemas.openxmlformats.org/officeDocument/2006/relationships/image" Target="../media/image3.wmf"/><Relationship Id="rId1" Type="http://schemas.openxmlformats.org/officeDocument/2006/relationships/vmlDrawing" Target="../drawings/vmlDrawing1.vml"/><Relationship Id="rId6" Type="http://schemas.openxmlformats.org/officeDocument/2006/relationships/slide" Target="slide4.xml"/><Relationship Id="rId11" Type="http://schemas.openxmlformats.org/officeDocument/2006/relationships/slide" Target="slide10.xml"/><Relationship Id="rId5" Type="http://schemas.openxmlformats.org/officeDocument/2006/relationships/slide" Target="slide2.xml"/><Relationship Id="rId15" Type="http://schemas.openxmlformats.org/officeDocument/2006/relationships/image" Target="../media/image2.wmf"/><Relationship Id="rId10" Type="http://schemas.openxmlformats.org/officeDocument/2006/relationships/slide" Target="slide6.xml"/><Relationship Id="rId4" Type="http://schemas.openxmlformats.org/officeDocument/2006/relationships/slideLayout" Target="../slideLayouts/slideLayout7.xml"/><Relationship Id="rId9" Type="http://schemas.openxmlformats.org/officeDocument/2006/relationships/slide" Target="slide7.xml"/><Relationship Id="rId14" Type="http://schemas.openxmlformats.org/officeDocument/2006/relationships/slide" Target="slide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41" name="Text Box 41"/>
          <p:cNvSpPr txBox="1">
            <a:spLocks noChangeArrowheads="1"/>
          </p:cNvSpPr>
          <p:nvPr/>
        </p:nvSpPr>
        <p:spPr bwMode="auto">
          <a:xfrm>
            <a:off x="609600" y="288925"/>
            <a:ext cx="7924800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6000" b="1" u="sng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lin Sans FB" pitchFamily="34" charset="0"/>
              </a:rPr>
              <a:t>Score</a:t>
            </a:r>
          </a:p>
        </p:txBody>
      </p:sp>
      <p:sp>
        <p:nvSpPr>
          <p:cNvPr id="25659" name="Text Box 59"/>
          <p:cNvSpPr txBox="1">
            <a:spLocks noChangeArrowheads="1"/>
          </p:cNvSpPr>
          <p:nvPr/>
        </p:nvSpPr>
        <p:spPr bwMode="auto">
          <a:xfrm>
            <a:off x="1524000" y="1524000"/>
            <a:ext cx="2362200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 u="sng" dirty="0">
                <a:effectLst>
                  <a:outerShdw blurRad="38100" dist="38100" dir="2700000" algn="tl">
                    <a:srgbClr val="FFFFFF"/>
                  </a:outerShdw>
                </a:effectLst>
                <a:hlinkClick r:id="" action="ppaction://noaction"/>
              </a:rPr>
              <a:t>Team 1</a:t>
            </a:r>
            <a:endParaRPr lang="en-US" sz="4400" b="1" u="sng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5660" name="Text Box 60"/>
          <p:cNvSpPr txBox="1">
            <a:spLocks noChangeArrowheads="1"/>
          </p:cNvSpPr>
          <p:nvPr/>
        </p:nvSpPr>
        <p:spPr bwMode="auto">
          <a:xfrm>
            <a:off x="5486400" y="1524000"/>
            <a:ext cx="2438400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 u="sng" dirty="0">
                <a:effectLst>
                  <a:outerShdw blurRad="38100" dist="38100" dir="2700000" algn="tl">
                    <a:srgbClr val="FFFFFF"/>
                  </a:outerShdw>
                </a:effectLst>
                <a:hlinkClick r:id="" action="ppaction://noaction"/>
              </a:rPr>
              <a:t>Team 2</a:t>
            </a:r>
            <a:endParaRPr lang="en-US" sz="4400" b="1" u="sng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" name="Rectangle 1">
            <a:hlinkClick r:id="rId5" action="ppaction://hlinksldjump"/>
          </p:cNvPr>
          <p:cNvSpPr/>
          <p:nvPr/>
        </p:nvSpPr>
        <p:spPr>
          <a:xfrm>
            <a:off x="838200" y="4191000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5" action="ppaction://hlinksldjump"/>
              </a:rPr>
              <a:t>1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Rectangle 7">
            <a:hlinkClick r:id="rId6" action="ppaction://hlinksldjump"/>
          </p:cNvPr>
          <p:cNvSpPr/>
          <p:nvPr/>
        </p:nvSpPr>
        <p:spPr>
          <a:xfrm>
            <a:off x="1891896" y="4195280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6" action="ppaction://hlinksldjump"/>
              </a:rPr>
              <a:t>3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93375" y="4191000"/>
            <a:ext cx="7056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7" action="ppaction://hlinksldjump"/>
              </a:rPr>
              <a:t>2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434032" y="418710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8" action="ppaction://hlinksldjump"/>
              </a:rPr>
              <a:t>4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654046" y="418710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9" action="ppaction://hlinksldjump"/>
              </a:rPr>
              <a:t>6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81732" y="4212570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0" action="ppaction://hlinksldjump"/>
              </a:rPr>
              <a:t>5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78101" y="4221439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1" action="ppaction://hlinksldjump"/>
              </a:rPr>
              <a:t>9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114429" y="4187104"/>
            <a:ext cx="7056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2" action="ppaction://hlinksldjump"/>
              </a:rPr>
              <a:t>7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820071" y="4195280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3" action="ppaction://hlinksldjump"/>
              </a:rPr>
              <a:t>8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137275" y="4182962"/>
            <a:ext cx="8996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14" action="ppaction://hlinksldjump"/>
              </a:rPr>
              <a:t>10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1054" name="TextBox1" r:id="rId2" imgW="1295280" imgH="1028880"/>
        </mc:Choice>
        <mc:Fallback>
          <p:control name="TextBox1" r:id="rId2" imgW="1295280" imgH="1028880">
            <p:pic>
              <p:nvPicPr>
                <p:cNvPr id="3" name="TextBox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2057400" y="2590800"/>
                  <a:ext cx="1295400" cy="10255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055" name="TextBox2" r:id="rId3" imgW="1295280" imgH="1028880"/>
        </mc:Choice>
        <mc:Fallback>
          <p:control name="TextBox2" r:id="rId3" imgW="1295280" imgH="1028880">
            <p:pic>
              <p:nvPicPr>
                <p:cNvPr id="4" name="TextBox2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6"/>
                <a:srcRect/>
                <a:stretch>
                  <a:fillRect/>
                </a:stretch>
              </p:blipFill>
              <p:spPr bwMode="auto">
                <a:xfrm>
                  <a:off x="6137275" y="2555875"/>
                  <a:ext cx="1295400" cy="10255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578848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00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05000" y="1371600"/>
            <a:ext cx="5334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000" b="1" dirty="0">
                <a:latin typeface="Arial Narrow" panose="020B0606020202030204" pitchFamily="34" charset="0"/>
              </a:rPr>
              <a:t>A force that is experienced during the roller coaster ride that occurs in a loop or a turn that pushes you in your seat and up against the side of the car.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Acceleration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Deceleration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Centripetal Force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Distance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81400" y="4801100"/>
            <a:ext cx="29717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Centripetal Force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28999" y="4803409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- 1</a:t>
            </a:r>
          </a:p>
        </p:txBody>
      </p:sp>
    </p:spTree>
    <p:extLst>
      <p:ext uri="{BB962C8B-B14F-4D97-AF65-F5344CB8AC3E}">
        <p14:creationId xmlns:p14="http://schemas.microsoft.com/office/powerpoint/2010/main" val="853540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00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057400" y="1371600"/>
            <a:ext cx="533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000" b="1" dirty="0">
                <a:latin typeface="Arial Narrow" panose="020B0606020202030204" pitchFamily="34" charset="0"/>
              </a:rPr>
              <a:t>The rate at which velocity changes...increasing speed, decreasing speed and changing direction.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Acceleration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Deceleration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Centripetal Force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Distance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91000" y="47244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Acceleration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733800" y="4648200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- 2</a:t>
            </a:r>
          </a:p>
        </p:txBody>
      </p:sp>
    </p:spTree>
    <p:extLst>
      <p:ext uri="{BB962C8B-B14F-4D97-AF65-F5344CB8AC3E}">
        <p14:creationId xmlns:p14="http://schemas.microsoft.com/office/powerpoint/2010/main" val="1331622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00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657600" y="4724400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Deceleration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52800" y="4643637"/>
            <a:ext cx="3429000" cy="1312021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- 3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81200" y="1489046"/>
            <a:ext cx="5257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000" b="1" dirty="0">
                <a:latin typeface="Arial Narrow" panose="020B0606020202030204" pitchFamily="34" charset="0"/>
              </a:rPr>
              <a:t>A type of acceleration that occurs due to a loss of speed that occurs over a period of time. Slowing down.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Acceleration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Deceleration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Centripetal Force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Distance</a:t>
            </a:r>
          </a:p>
          <a:p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700829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00FF00"/>
          </a:solidFill>
          <a:ln w="762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191000" y="4724400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Distance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29000" y="4648200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- 4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57400" y="1600200"/>
            <a:ext cx="5181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000" b="1" dirty="0">
                <a:latin typeface="Arial Narrow" panose="020B0606020202030204" pitchFamily="34" charset="0"/>
              </a:rPr>
              <a:t>The measurement of length that is between any two points on the roller coaster. This length is not necessarily a straight line.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Acceleration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Deceleration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Centripetal Force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Distance</a:t>
            </a:r>
          </a:p>
          <a:p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397759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14400"/>
            <a:ext cx="5791200" cy="3276600"/>
          </a:xfrm>
          <a:prstGeom prst="rect">
            <a:avLst/>
          </a:prstGeom>
          <a:solidFill>
            <a:srgbClr val="00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191000" y="4724400"/>
            <a:ext cx="266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Inertia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29000" y="4670286"/>
            <a:ext cx="3276600" cy="12192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1381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14600" y="1295400"/>
            <a:ext cx="4800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000" b="1" i="1" dirty="0"/>
              <a:t>Directly related to Newton's 1st Law of Motion, the tendency of an object to resist any change in motion.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Gravity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Inertia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Kinetic Energy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Potential Energy</a:t>
            </a:r>
          </a:p>
        </p:txBody>
      </p:sp>
    </p:spTree>
    <p:extLst>
      <p:ext uri="{BB962C8B-B14F-4D97-AF65-F5344CB8AC3E}">
        <p14:creationId xmlns:p14="http://schemas.microsoft.com/office/powerpoint/2010/main" val="1208226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0" y="1422370"/>
            <a:ext cx="7315200" cy="3166844"/>
          </a:xfrm>
          <a:prstGeom prst="rect">
            <a:avLst/>
          </a:prstGeom>
          <a:solidFill>
            <a:srgbClr val="00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24100" y="1828800"/>
            <a:ext cx="4800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000" b="1" dirty="0">
                <a:latin typeface="Arial Narrow" panose="020B0606020202030204" pitchFamily="34" charset="0"/>
              </a:rPr>
              <a:t>The force that pulls objects toward each other.</a:t>
            </a:r>
            <a:r>
              <a:rPr lang="en-US" sz="2000" b="1" i="1" dirty="0"/>
              <a:t> 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Gravity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Inertia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Kinetic Energy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Potential Energy</a:t>
            </a:r>
          </a:p>
          <a:p>
            <a:endParaRPr lang="en-US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167332" y="4970244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Gravity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4850865"/>
            <a:ext cx="3581400" cy="1366319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341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38600" y="4761923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Kinetic Energy</a:t>
            </a:r>
          </a:p>
        </p:txBody>
      </p:sp>
      <p:sp>
        <p:nvSpPr>
          <p:cNvPr id="4" name="Rectangle 3"/>
          <p:cNvSpPr/>
          <p:nvPr/>
        </p:nvSpPr>
        <p:spPr>
          <a:xfrm>
            <a:off x="1524000" y="1066800"/>
            <a:ext cx="7391400" cy="3276600"/>
          </a:xfrm>
          <a:prstGeom prst="rect">
            <a:avLst/>
          </a:prstGeom>
          <a:solidFill>
            <a:srgbClr val="00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3952875" y="4572000"/>
            <a:ext cx="3276600" cy="140970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5146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0" y="1600200"/>
            <a:ext cx="5486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000" b="1" dirty="0">
                <a:latin typeface="Arial Narrow" panose="020B0606020202030204" pitchFamily="34" charset="0"/>
              </a:rPr>
              <a:t>Energy that an object has due to its motion.</a:t>
            </a:r>
            <a:r>
              <a:rPr lang="en-US" sz="2000" b="1" i="1" dirty="0"/>
              <a:t> 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Gravity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Inertia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Kinetic Energy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Potential Energy</a:t>
            </a:r>
          </a:p>
          <a:p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743793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457700" y="4743450"/>
            <a:ext cx="2705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Momentum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1219200"/>
            <a:ext cx="7086600" cy="2971800"/>
          </a:xfrm>
          <a:prstGeom prst="rect">
            <a:avLst/>
          </a:prstGeom>
          <a:solidFill>
            <a:srgbClr val="00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3657600" y="4629928"/>
            <a:ext cx="3762374" cy="1657727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438400" y="2286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19200" y="1447800"/>
            <a:ext cx="5867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000" b="1" dirty="0">
                <a:latin typeface="Arial Narrow" panose="020B0606020202030204" pitchFamily="34" charset="0"/>
              </a:rPr>
              <a:t>The amount of energy that is built up when a roller coaster accelerates. 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Gravity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Inertia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Kinetic Energy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Potential Energy</a:t>
            </a:r>
          </a:p>
          <a:p>
            <a:endParaRPr lang="en-US" sz="2000" b="1" i="1" dirty="0"/>
          </a:p>
        </p:txBody>
      </p:sp>
    </p:spTree>
    <p:extLst>
      <p:ext uri="{BB962C8B-B14F-4D97-AF65-F5344CB8AC3E}">
        <p14:creationId xmlns:p14="http://schemas.microsoft.com/office/powerpoint/2010/main" val="3522434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657600" y="4800600"/>
            <a:ext cx="3048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Potential Energy</a:t>
            </a:r>
          </a:p>
        </p:txBody>
      </p:sp>
      <p:sp>
        <p:nvSpPr>
          <p:cNvPr id="4" name="Rectangle 3"/>
          <p:cNvSpPr/>
          <p:nvPr/>
        </p:nvSpPr>
        <p:spPr>
          <a:xfrm>
            <a:off x="990600" y="1066800"/>
            <a:ext cx="6629400" cy="2819400"/>
          </a:xfrm>
          <a:prstGeom prst="rect">
            <a:avLst/>
          </a:prstGeom>
          <a:solidFill>
            <a:srgbClr val="00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3163455" y="4833419"/>
            <a:ext cx="3763818" cy="1401212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3622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95400" y="1295400"/>
            <a:ext cx="5638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000" b="1" dirty="0">
                <a:latin typeface="Arial Narrow" panose="020B0606020202030204" pitchFamily="34" charset="0"/>
              </a:rPr>
              <a:t>The type of stored energy that an object or system of objects may have based on their size, shape, position, or even material they are made from.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Gravity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Inertia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Kinetic Energy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Potential Energy</a:t>
            </a:r>
          </a:p>
          <a:p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057550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62400" y="4937243"/>
            <a:ext cx="312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Velocity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990600" y="1066800"/>
            <a:ext cx="6629400" cy="2819400"/>
          </a:xfrm>
          <a:prstGeom prst="rect">
            <a:avLst/>
          </a:prstGeom>
          <a:solidFill>
            <a:srgbClr val="00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3428999" y="4833419"/>
            <a:ext cx="3876675" cy="1401212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743450"/>
            <a:ext cx="15811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362200" y="762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Question - 10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47800" y="1447800"/>
            <a:ext cx="5715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2000" b="1" dirty="0">
                <a:latin typeface="Arial Narrow" panose="020B0606020202030204" pitchFamily="34" charset="0"/>
              </a:rPr>
              <a:t>The speed and the direction of the roller coaster during the part of it's path. Example (60 mph North)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Inertia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Kinetic Energy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Potential Energy</a:t>
            </a:r>
          </a:p>
          <a:p>
            <a:pPr marL="457200" indent="-457200" fontAlgn="t">
              <a:buFont typeface="+mj-lt"/>
              <a:buAutoNum type="arabicPeriod"/>
            </a:pPr>
            <a:r>
              <a:rPr lang="en-US" sz="2000" b="1" i="1" dirty="0"/>
              <a:t>Velocity</a:t>
            </a:r>
          </a:p>
        </p:txBody>
      </p:sp>
    </p:spTree>
    <p:extLst>
      <p:ext uri="{BB962C8B-B14F-4D97-AF65-F5344CB8AC3E}">
        <p14:creationId xmlns:p14="http://schemas.microsoft.com/office/powerpoint/2010/main" val="378736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b="1" dirty="0"/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319</Words>
  <Application>Microsoft Office PowerPoint</Application>
  <PresentationFormat>On-screen Show (4:3)</PresentationFormat>
  <Paragraphs>83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Arial Narrow</vt:lpstr>
      <vt:lpstr>Berlin Sans FB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Willoughby-Eastlake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Willoughby-Eastlake Schools</dc:creator>
  <cp:lastModifiedBy>Dan Hoffman</cp:lastModifiedBy>
  <cp:revision>61</cp:revision>
  <dcterms:created xsi:type="dcterms:W3CDTF">2017-02-08T17:23:45Z</dcterms:created>
  <dcterms:modified xsi:type="dcterms:W3CDTF">2023-10-17T22:32:59Z</dcterms:modified>
</cp:coreProperties>
</file>