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7" r:id="rId1"/>
  </p:sldMasterIdLst>
  <p:notesMasterIdLst>
    <p:notesMasterId r:id="rId14"/>
  </p:notesMasterIdLst>
  <p:sldIdLst>
    <p:sldId id="256" r:id="rId2"/>
    <p:sldId id="257" r:id="rId3"/>
    <p:sldId id="263" r:id="rId4"/>
    <p:sldId id="266" r:id="rId5"/>
    <p:sldId id="264" r:id="rId6"/>
    <p:sldId id="265" r:id="rId7"/>
    <p:sldId id="258" r:id="rId8"/>
    <p:sldId id="259" r:id="rId9"/>
    <p:sldId id="261" r:id="rId10"/>
    <p:sldId id="262" r:id="rId11"/>
    <p:sldId id="260" r:id="rId12"/>
    <p:sldId id="267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Click and drag the blue circle to show the correct addition answer.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82139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1794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34695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51352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82613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39798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25743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21786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9878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94d31b6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94d31b6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and drag the blue circle to show the correct addition answer.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5717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8146967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044811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9538937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567690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098620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49613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015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221144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1872775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994959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791309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2828380"/>
            <a:ext cx="5459737" cy="25663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2" name="TextBox 11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357161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3219732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1566033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0536742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0659924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803844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4572000"/>
            <a:ext cx="745301" cy="571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984369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skitterphoto.com/photos/2331/kitchen-scal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skitterphoto.com/photos/2331/kitchen-scal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2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/>
        </p:nvSpPr>
        <p:spPr>
          <a:xfrm>
            <a:off x="1373475" y="280300"/>
            <a:ext cx="6278700" cy="9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latin typeface="Comic Sans MS"/>
                <a:ea typeface="Comic Sans MS"/>
                <a:cs typeface="Comic Sans MS"/>
                <a:sym typeface="Comic Sans MS"/>
              </a:rPr>
              <a:t>Significant Figures Practice</a:t>
            </a:r>
            <a:endParaRPr sz="36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105144" y="3330199"/>
            <a:ext cx="24633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61" name="Google Shape;61;p13"/>
          <p:cNvSpPr txBox="1"/>
          <p:nvPr/>
        </p:nvSpPr>
        <p:spPr>
          <a:xfrm>
            <a:off x="3113688" y="1387106"/>
            <a:ext cx="4650718" cy="2184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Comic Sans MS"/>
                <a:ea typeface="Comic Sans MS"/>
                <a:cs typeface="Comic Sans MS"/>
                <a:sym typeface="Comic Sans MS"/>
              </a:rPr>
              <a:t>Directions:</a:t>
            </a:r>
            <a:endParaRPr b="1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Comic Sans MS"/>
                <a:ea typeface="Comic Sans MS"/>
                <a:cs typeface="Comic Sans MS"/>
                <a:sym typeface="Comic Sans MS"/>
              </a:rPr>
              <a:t>Click &amp; Drag the circle to  place it over the correct number of significant figures of the number shown or for the calculations, the answer. </a:t>
            </a:r>
            <a:endParaRPr b="1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3" name="Picture 2" descr="Toy plastic numbers">
            <a:extLst>
              <a:ext uri="{FF2B5EF4-FFF2-40B4-BE49-F238E27FC236}">
                <a16:creationId xmlns:a16="http://schemas.microsoft.com/office/drawing/2014/main" id="{DF50FC4A-0701-7E29-9848-E93D830FE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312" y="2892734"/>
            <a:ext cx="2243550" cy="2118732"/>
          </a:xfrm>
          <a:prstGeom prst="rect">
            <a:avLst/>
          </a:prstGeom>
        </p:spPr>
      </p:pic>
      <p:pic>
        <p:nvPicPr>
          <p:cNvPr id="5" name="Picture 4" descr="Formulas on a background">
            <a:extLst>
              <a:ext uri="{FF2B5EF4-FFF2-40B4-BE49-F238E27FC236}">
                <a16:creationId xmlns:a16="http://schemas.microsoft.com/office/drawing/2014/main" id="{94BE574D-2B41-D513-485C-3C99E30CD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86" y="1228272"/>
            <a:ext cx="2660441" cy="23436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0.003m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7" name="Picture 6" descr="Close-up of wooden white and yellow ruler">
            <a:extLst>
              <a:ext uri="{FF2B5EF4-FFF2-40B4-BE49-F238E27FC236}">
                <a16:creationId xmlns:a16="http://schemas.microsoft.com/office/drawing/2014/main" id="{62833D64-E761-8A3C-AB0C-3787C6B71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03" y="1758385"/>
            <a:ext cx="3020122" cy="22650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0.004200 cm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2" name="Picture 1" descr="Close-up of wooden white and yellow ruler">
            <a:extLst>
              <a:ext uri="{FF2B5EF4-FFF2-40B4-BE49-F238E27FC236}">
                <a16:creationId xmlns:a16="http://schemas.microsoft.com/office/drawing/2014/main" id="{A68287D7-ABDC-DCA0-CEF7-A82FBF873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03" y="1758385"/>
            <a:ext cx="3020122" cy="226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1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1.003 s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3" name="Picture 2" descr="Stopwatch">
            <a:extLst>
              <a:ext uri="{FF2B5EF4-FFF2-40B4-BE49-F238E27FC236}">
                <a16:creationId xmlns:a16="http://schemas.microsoft.com/office/drawing/2014/main" id="{0A1B6B3A-DA2B-8160-3D4E-E0617DBB3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677" y="1494264"/>
            <a:ext cx="3337394" cy="196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1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200 km/</a:t>
            </a:r>
            <a:r>
              <a:rPr lang="en-US" dirty="0" err="1"/>
              <a:t>hr</a:t>
            </a:r>
            <a:endParaRPr lang="en-US" dirty="0"/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3" name="Picture 2" descr="Speedometer">
            <a:extLst>
              <a:ext uri="{FF2B5EF4-FFF2-40B4-BE49-F238E27FC236}">
                <a16:creationId xmlns:a16="http://schemas.microsoft.com/office/drawing/2014/main" id="{3C9E965A-0494-3CE6-870A-C98C08739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644" y="1591666"/>
            <a:ext cx="2474086" cy="154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6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145.00 km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2" name="Picture 1" descr="Close-up of wooden white and yellow ruler">
            <a:extLst>
              <a:ext uri="{FF2B5EF4-FFF2-40B4-BE49-F238E27FC236}">
                <a16:creationId xmlns:a16="http://schemas.microsoft.com/office/drawing/2014/main" id="{FF02A4BE-91AF-A9F1-0C59-99860EDE0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974" y="1334216"/>
            <a:ext cx="3020122" cy="226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012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75" y="3011820"/>
            <a:ext cx="6619245" cy="1239885"/>
          </a:xfrm>
        </p:spPr>
        <p:txBody>
          <a:bodyPr/>
          <a:lstStyle/>
          <a:p>
            <a:pPr algn="ctr"/>
            <a:r>
              <a:rPr lang="en-US" dirty="0"/>
              <a:t>5.4cm + 2.3cm + 4.56cm = 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" name="Picture 1" descr="Close-up of wooden white and yellow ruler">
            <a:extLst>
              <a:ext uri="{FF2B5EF4-FFF2-40B4-BE49-F238E27FC236}">
                <a16:creationId xmlns:a16="http://schemas.microsoft.com/office/drawing/2014/main" id="{73DF220D-12D9-9080-8AC3-386D0B9C5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620" y="1439204"/>
            <a:ext cx="2476924" cy="185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67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9960" y="2248699"/>
            <a:ext cx="6619245" cy="1239885"/>
          </a:xfrm>
        </p:spPr>
        <p:txBody>
          <a:bodyPr/>
          <a:lstStyle/>
          <a:p>
            <a:pPr algn="ctr"/>
            <a:r>
              <a:rPr lang="en-US" dirty="0"/>
              <a:t>2.5g X 2g = 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ACADEB-3678-9959-1720-5BECA1565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377445" y="1124563"/>
            <a:ext cx="3171830" cy="203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6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13414"/>
            <a:ext cx="6619245" cy="1239885"/>
          </a:xfrm>
        </p:spPr>
        <p:txBody>
          <a:bodyPr/>
          <a:lstStyle/>
          <a:p>
            <a:pPr algn="ctr"/>
            <a:r>
              <a:rPr lang="en-US" dirty="0"/>
              <a:t>1.500kg-3.45kg = 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88ACF9-2F3F-4A0B-881B-C0C192F8F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15337" y="1105896"/>
            <a:ext cx="3171830" cy="203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5.6mph-3mph = 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2" name="Picture 1" descr="Speedometer">
            <a:extLst>
              <a:ext uri="{FF2B5EF4-FFF2-40B4-BE49-F238E27FC236}">
                <a16:creationId xmlns:a16="http://schemas.microsoft.com/office/drawing/2014/main" id="{3FD50A9E-10CB-50DF-81F4-54106A0EA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854" y="1271058"/>
            <a:ext cx="2474086" cy="154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76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/>
          <p:nvPr/>
        </p:nvSpPr>
        <p:spPr>
          <a:xfrm>
            <a:off x="152400" y="378400"/>
            <a:ext cx="308400" cy="238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4133" y="573312"/>
            <a:ext cx="78765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1     2     3     4     5     6     7     8     9     10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66275" y="1334216"/>
            <a:ext cx="924900" cy="756900"/>
          </a:xfrm>
          <a:prstGeom prst="ellipse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4.53m x 10 people = 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2" name="Picture 1" descr="Close-up of wooden white and yellow ruler">
            <a:extLst>
              <a:ext uri="{FF2B5EF4-FFF2-40B4-BE49-F238E27FC236}">
                <a16:creationId xmlns:a16="http://schemas.microsoft.com/office/drawing/2014/main" id="{C3053AFB-C6FB-726C-12A5-46C0C891F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131" y="1149327"/>
            <a:ext cx="2476924" cy="1857693"/>
          </a:xfrm>
          <a:prstGeom prst="rect">
            <a:avLst/>
          </a:prstGeom>
        </p:spPr>
      </p:pic>
      <p:pic>
        <p:nvPicPr>
          <p:cNvPr id="6" name="Picture 5" descr="Seats with people at the movies">
            <a:extLst>
              <a:ext uri="{FF2B5EF4-FFF2-40B4-BE49-F238E27FC236}">
                <a16:creationId xmlns:a16="http://schemas.microsoft.com/office/drawing/2014/main" id="{B043E064-DECE-BFE8-CD9F-33AC3C6D4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645" y="1420654"/>
            <a:ext cx="2383781" cy="158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28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4"/>
          <p:cNvCxnSpPr/>
          <p:nvPr/>
        </p:nvCxnSpPr>
        <p:spPr>
          <a:xfrm>
            <a:off x="266275" y="476500"/>
            <a:ext cx="8283000" cy="42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C7A0FD0-9DD2-69B8-6B32-EF62B701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F4E206-6986-2CDA-E99B-1F78657A4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98" y="3535854"/>
            <a:ext cx="2281664" cy="146991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A39180-0ED5-2637-7C54-D1A983A7A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426" y="2522866"/>
            <a:ext cx="6619244" cy="6453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Well Done!</a:t>
            </a:r>
          </a:p>
          <a:p>
            <a:pPr algn="ctr"/>
            <a:r>
              <a:rPr lang="en-US" dirty="0"/>
              <a:t>Don’t forget to turn it in at the end!</a:t>
            </a:r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" name="Picture 1" descr="Close-up of wooden white and yellow ruler">
            <a:extLst>
              <a:ext uri="{FF2B5EF4-FFF2-40B4-BE49-F238E27FC236}">
                <a16:creationId xmlns:a16="http://schemas.microsoft.com/office/drawing/2014/main" id="{C3053AFB-C6FB-726C-12A5-46C0C891F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545" y="260079"/>
            <a:ext cx="2476924" cy="1857693"/>
          </a:xfrm>
          <a:prstGeom prst="rect">
            <a:avLst/>
          </a:prstGeom>
        </p:spPr>
      </p:pic>
      <p:pic>
        <p:nvPicPr>
          <p:cNvPr id="6" name="Picture 5" descr="Seats with people at the movies">
            <a:extLst>
              <a:ext uri="{FF2B5EF4-FFF2-40B4-BE49-F238E27FC236}">
                <a16:creationId xmlns:a16="http://schemas.microsoft.com/office/drawing/2014/main" id="{B043E064-DECE-BFE8-CD9F-33AC3C6D4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40" y="299233"/>
            <a:ext cx="2383781" cy="15899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8A10A8-C8DC-75FE-B6F7-1A8B29D5D0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4084" y="3124578"/>
            <a:ext cx="2475191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6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</TotalTime>
  <Words>344</Words>
  <Application>Microsoft Office PowerPoint</Application>
  <PresentationFormat>On-screen Show (16:9)</PresentationFormat>
  <Paragraphs>50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Comic Sans MS</vt:lpstr>
      <vt:lpstr>Wingdings 3</vt:lpstr>
      <vt:lpstr>Ion</vt:lpstr>
      <vt:lpstr>PowerPoint Presentation</vt:lpstr>
      <vt:lpstr>0.003m</vt:lpstr>
      <vt:lpstr>0.004200 cm</vt:lpstr>
      <vt:lpstr>1.003 s</vt:lpstr>
      <vt:lpstr>200 km/hr</vt:lpstr>
      <vt:lpstr>145.00 km</vt:lpstr>
      <vt:lpstr>5.4cm + 2.3cm + 4.56cm = </vt:lpstr>
      <vt:lpstr>2.5g X 2g = </vt:lpstr>
      <vt:lpstr>1.500kg-3.45kg = </vt:lpstr>
      <vt:lpstr>5.6mph-3mph = </vt:lpstr>
      <vt:lpstr>4.53m x 10 people =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 3</dc:creator>
  <cp:lastModifiedBy>Anne Horodyski</cp:lastModifiedBy>
  <cp:revision>5</cp:revision>
  <dcterms:modified xsi:type="dcterms:W3CDTF">2024-06-11T18:28:01Z</dcterms:modified>
</cp:coreProperties>
</file>