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5" r:id="rId5"/>
    <p:sldId id="262" r:id="rId6"/>
    <p:sldId id="263" r:id="rId7"/>
    <p:sldId id="266" r:id="rId8"/>
    <p:sldId id="264" r:id="rId9"/>
    <p:sldId id="267" r:id="rId10"/>
    <p:sldId id="268" r:id="rId11"/>
    <p:sldId id="269" r:id="rId12"/>
    <p:sldId id="257" r:id="rId13"/>
    <p:sldId id="25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-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61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3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307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11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4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8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7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35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67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31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AE87DA4-CAE0-4C9B-9F33-B161A1A72EC6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D426DE3-4F76-4D8F-89E2-1CE9C0CE626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2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Building a Periodic Table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Directions: Click and Drag the group label to the correct location on the periodic table according to the clue. </a:t>
            </a:r>
          </a:p>
        </p:txBody>
      </p:sp>
    </p:spTree>
    <p:extLst>
      <p:ext uri="{BB962C8B-B14F-4D97-AF65-F5344CB8AC3E}">
        <p14:creationId xmlns:p14="http://schemas.microsoft.com/office/powerpoint/2010/main" val="67830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Has 8 valence Electrons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most stable of all groups </a:t>
            </a:r>
          </a:p>
        </p:txBody>
      </p:sp>
    </p:spTree>
    <p:extLst>
      <p:ext uri="{BB962C8B-B14F-4D97-AF65-F5344CB8AC3E}">
        <p14:creationId xmlns:p14="http://schemas.microsoft.com/office/powerpoint/2010/main" val="1203156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82048" y="217763"/>
            <a:ext cx="44258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	</a:t>
            </a:r>
            <a:r>
              <a:rPr lang="en-US" sz="2800" i="1" dirty="0"/>
              <a:t>	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Has 6 valence Electrons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Contains the element that is most plentiful in the Earth’s crust</a:t>
            </a:r>
          </a:p>
        </p:txBody>
      </p:sp>
    </p:spTree>
    <p:extLst>
      <p:ext uri="{BB962C8B-B14F-4D97-AF65-F5344CB8AC3E}">
        <p14:creationId xmlns:p14="http://schemas.microsoft.com/office/powerpoint/2010/main" val="3200796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80616" y="201937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most reactive group of metals</a:t>
            </a:r>
          </a:p>
        </p:txBody>
      </p:sp>
    </p:spTree>
    <p:extLst>
      <p:ext uri="{BB962C8B-B14F-4D97-AF65-F5344CB8AC3E}">
        <p14:creationId xmlns:p14="http://schemas.microsoft.com/office/powerpoint/2010/main" val="189679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Has an oxidation number of 2+</a:t>
            </a:r>
          </a:p>
        </p:txBody>
      </p:sp>
    </p:spTree>
    <p:extLst>
      <p:ext uri="{BB962C8B-B14F-4D97-AF65-F5344CB8AC3E}">
        <p14:creationId xmlns:p14="http://schemas.microsoft.com/office/powerpoint/2010/main" val="356189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Contains the d-orbital elements </a:t>
            </a:r>
          </a:p>
        </p:txBody>
      </p:sp>
    </p:spTree>
    <p:extLst>
      <p:ext uri="{BB962C8B-B14F-4D97-AF65-F5344CB8AC3E}">
        <p14:creationId xmlns:p14="http://schemas.microsoft.com/office/powerpoint/2010/main" val="2453576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Has 4 valence electrons </a:t>
            </a:r>
          </a:p>
        </p:txBody>
      </p:sp>
    </p:spTree>
    <p:extLst>
      <p:ext uri="{BB962C8B-B14F-4D97-AF65-F5344CB8AC3E}">
        <p14:creationId xmlns:p14="http://schemas.microsoft.com/office/powerpoint/2010/main" val="295908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69941" y="119277"/>
            <a:ext cx="44258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most reactive group of nonmetals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Most of the diatomic elements are found here. </a:t>
            </a:r>
          </a:p>
        </p:txBody>
      </p:sp>
    </p:spTree>
    <p:extLst>
      <p:ext uri="{BB962C8B-B14F-4D97-AF65-F5344CB8AC3E}">
        <p14:creationId xmlns:p14="http://schemas.microsoft.com/office/powerpoint/2010/main" val="4081075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Contains the most plentiful element in the Earth’s atmosphere</a:t>
            </a:r>
          </a:p>
        </p:txBody>
      </p:sp>
    </p:spTree>
    <p:extLst>
      <p:ext uri="{BB962C8B-B14F-4D97-AF65-F5344CB8AC3E}">
        <p14:creationId xmlns:p14="http://schemas.microsoft.com/office/powerpoint/2010/main" val="3498099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Has 3 valence Electrons and an oxidation number of +3</a:t>
            </a:r>
          </a:p>
        </p:txBody>
      </p:sp>
    </p:spTree>
    <p:extLst>
      <p:ext uri="{BB962C8B-B14F-4D97-AF65-F5344CB8AC3E}">
        <p14:creationId xmlns:p14="http://schemas.microsoft.com/office/powerpoint/2010/main" val="1223456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45687" y="2366046"/>
            <a:ext cx="2266656" cy="419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89458" y="324418"/>
            <a:ext cx="275389" cy="1992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0316" y="9733"/>
            <a:ext cx="275389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91399" y="-21624"/>
            <a:ext cx="275389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777" y="247662"/>
            <a:ext cx="359346" cy="32517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19623" y="29863"/>
            <a:ext cx="316355" cy="262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005" y="173083"/>
            <a:ext cx="30461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8889" y="534207"/>
            <a:ext cx="316898" cy="3566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82777" y="399318"/>
            <a:ext cx="289794" cy="4195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8073" y="534207"/>
            <a:ext cx="44258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Label ALL of the Groups on the Periodic Table.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0645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Answer </a:t>
            </a:r>
            <a:r>
              <a:rPr lang="en-US" dirty="0" err="1"/>
              <a:t>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36" y="1825625"/>
            <a:ext cx="11141364" cy="449204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09809" y="3294455"/>
            <a:ext cx="4480352" cy="2402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3896" y="2785625"/>
            <a:ext cx="603736" cy="2906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74" y="2776353"/>
            <a:ext cx="622219" cy="291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980919" y="2776354"/>
            <a:ext cx="603736" cy="29065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51" y="2785625"/>
            <a:ext cx="603736" cy="2906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23587" y="2776352"/>
            <a:ext cx="603736" cy="29065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6831" y="2776351"/>
            <a:ext cx="603736" cy="29065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83854" y="1995056"/>
            <a:ext cx="603736" cy="36878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18081" y="2004338"/>
            <a:ext cx="603736" cy="368784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816606" y="4233661"/>
            <a:ext cx="2266656" cy="419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Transition Metals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08308" y="3289291"/>
            <a:ext cx="275389" cy="199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Alkali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89458" y="3060528"/>
            <a:ext cx="275389" cy="2622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Alkaline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56956" y="2870030"/>
            <a:ext cx="275389" cy="325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Boron Group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44896" y="2421892"/>
            <a:ext cx="359346" cy="325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Noble Gases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67277" y="3060528"/>
            <a:ext cx="316355" cy="2622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Halogens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05132" y="2870030"/>
            <a:ext cx="410069" cy="325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Oxyen</a:t>
            </a:r>
            <a:r>
              <a:rPr lang="en-US" dirty="0"/>
              <a:t>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28344" y="2870030"/>
            <a:ext cx="316898" cy="3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Carbon Group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59184" y="2870030"/>
            <a:ext cx="289794" cy="419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Nitrogen Group</a:t>
            </a:r>
          </a:p>
        </p:txBody>
      </p:sp>
    </p:spTree>
    <p:extLst>
      <p:ext uri="{BB962C8B-B14F-4D97-AF65-F5344CB8AC3E}">
        <p14:creationId xmlns:p14="http://schemas.microsoft.com/office/powerpoint/2010/main" val="3908246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9510" y="2418017"/>
            <a:ext cx="5181600" cy="2815572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68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152</TotalTime>
  <Words>303</Words>
  <Application>Microsoft Office PowerPoint</Application>
  <PresentationFormat>Widescreen</PresentationFormat>
  <Paragraphs>124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Tw Cen MT</vt:lpstr>
      <vt:lpstr>Tw Cen MT Condensed</vt:lpstr>
      <vt:lpstr>Wingdings 3</vt:lpstr>
      <vt:lpstr>Integral</vt:lpstr>
      <vt:lpstr>Building a Periodic 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Answer KEy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Periodic Table</dc:title>
  <dc:creator>Horodyski, Anne</dc:creator>
  <cp:lastModifiedBy>Anne Horodyski</cp:lastModifiedBy>
  <cp:revision>14</cp:revision>
  <dcterms:created xsi:type="dcterms:W3CDTF">2024-05-29T16:01:23Z</dcterms:created>
  <dcterms:modified xsi:type="dcterms:W3CDTF">2024-06-11T18:30:29Z</dcterms:modified>
</cp:coreProperties>
</file>