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9" r:id="rId3"/>
    <p:sldId id="261" r:id="rId4"/>
    <p:sldId id="277" r:id="rId5"/>
    <p:sldId id="262" r:id="rId6"/>
    <p:sldId id="278" r:id="rId7"/>
    <p:sldId id="263" r:id="rId8"/>
    <p:sldId id="279" r:id="rId9"/>
    <p:sldId id="264" r:id="rId10"/>
    <p:sldId id="280" r:id="rId11"/>
    <p:sldId id="265" r:id="rId12"/>
    <p:sldId id="281" r:id="rId13"/>
    <p:sldId id="266" r:id="rId14"/>
    <p:sldId id="282" r:id="rId15"/>
    <p:sldId id="267" r:id="rId16"/>
    <p:sldId id="283" r:id="rId17"/>
    <p:sldId id="268" r:id="rId18"/>
    <p:sldId id="284" r:id="rId19"/>
    <p:sldId id="269" r:id="rId20"/>
    <p:sldId id="285" r:id="rId21"/>
    <p:sldId id="270" r:id="rId22"/>
    <p:sldId id="286" r:id="rId23"/>
    <p:sldId id="271" r:id="rId24"/>
    <p:sldId id="287" r:id="rId25"/>
    <p:sldId id="272" r:id="rId26"/>
    <p:sldId id="288" r:id="rId27"/>
    <p:sldId id="273" r:id="rId28"/>
    <p:sldId id="289" r:id="rId29"/>
    <p:sldId id="274" r:id="rId30"/>
    <p:sldId id="290" r:id="rId31"/>
    <p:sldId id="275" r:id="rId32"/>
    <p:sldId id="291" r:id="rId33"/>
    <p:sldId id="276" r:id="rId34"/>
    <p:sldId id="292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15"/>
    <a:srgbClr val="2D2DFF"/>
    <a:srgbClr val="0900B8"/>
    <a:srgbClr val="0006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D5C68E-B8DF-4A09-9DE2-58FD93234034}" type="datetimeFigureOut">
              <a:rPr lang="en-US" smtClean="0"/>
              <a:t>6/16/21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2B5B61-B4A1-4C65-BD59-E3B62D462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51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46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00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745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88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73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54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88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60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750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29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08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6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slide" Target="slide31.xml"/><Relationship Id="rId3" Type="http://schemas.openxmlformats.org/officeDocument/2006/relationships/slide" Target="slide11.xml"/><Relationship Id="rId7" Type="http://schemas.openxmlformats.org/officeDocument/2006/relationships/slide" Target="slide13.xml"/><Relationship Id="rId12" Type="http://schemas.openxmlformats.org/officeDocument/2006/relationships/slide" Target="slide23.xml"/><Relationship Id="rId17" Type="http://schemas.openxmlformats.org/officeDocument/2006/relationships/slide" Target="slide33.xml"/><Relationship Id="rId2" Type="http://schemas.openxmlformats.org/officeDocument/2006/relationships/slide" Target="slide3.xml"/><Relationship Id="rId16" Type="http://schemas.openxmlformats.org/officeDocument/2006/relationships/slide" Target="slide2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slide" Target="slide15.xml"/><Relationship Id="rId5" Type="http://schemas.openxmlformats.org/officeDocument/2006/relationships/slide" Target="slide27.xml"/><Relationship Id="rId15" Type="http://schemas.openxmlformats.org/officeDocument/2006/relationships/slide" Target="slide17.xml"/><Relationship Id="rId10" Type="http://schemas.openxmlformats.org/officeDocument/2006/relationships/slide" Target="slide7.xml"/><Relationship Id="rId4" Type="http://schemas.openxmlformats.org/officeDocument/2006/relationships/slide" Target="slide19.xml"/><Relationship Id="rId9" Type="http://schemas.openxmlformats.org/officeDocument/2006/relationships/slide" Target="slide29.xml"/><Relationship Id="rId1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140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916409"/>
          </a:xfrm>
        </p:spPr>
        <p:txBody>
          <a:bodyPr>
            <a:noAutofit/>
          </a:bodyPr>
          <a:lstStyle/>
          <a:p>
            <a:r>
              <a:rPr lang="en-US" sz="4400" b="1" spc="300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WORD STUDY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6252" y="1214846"/>
            <a:ext cx="2272937" cy="52322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Homophones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9189" y="1214845"/>
            <a:ext cx="2272937" cy="584775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Prefixes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2126" y="1214845"/>
            <a:ext cx="2272937" cy="584775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Suffixes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95063" y="1214844"/>
            <a:ext cx="2272937" cy="584775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Root Words</a:t>
            </a:r>
          </a:p>
        </p:txBody>
      </p:sp>
      <p:sp>
        <p:nvSpPr>
          <p:cNvPr id="9" name="TextBox 8">
            <a:hlinkClick r:id="rId2" action="ppaction://hlinksldjump"/>
          </p:cNvPr>
          <p:cNvSpPr txBox="1"/>
          <p:nvPr/>
        </p:nvSpPr>
        <p:spPr>
          <a:xfrm>
            <a:off x="1576252" y="1799620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</a:t>
            </a: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849189" y="1799619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</a:t>
            </a:r>
          </a:p>
        </p:txBody>
      </p:sp>
      <p:sp>
        <p:nvSpPr>
          <p:cNvPr id="11" name="TextBox 10">
            <a:hlinkClick r:id="rId4" action="ppaction://hlinksldjump"/>
          </p:cNvPr>
          <p:cNvSpPr txBox="1"/>
          <p:nvPr/>
        </p:nvSpPr>
        <p:spPr>
          <a:xfrm>
            <a:off x="6122126" y="1799619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</a:t>
            </a:r>
          </a:p>
        </p:txBody>
      </p:sp>
      <p:sp>
        <p:nvSpPr>
          <p:cNvPr id="12" name="TextBox 11">
            <a:hlinkClick r:id="rId5" action="ppaction://hlinksldjump"/>
          </p:cNvPr>
          <p:cNvSpPr txBox="1"/>
          <p:nvPr/>
        </p:nvSpPr>
        <p:spPr>
          <a:xfrm>
            <a:off x="8395063" y="1799618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</a:t>
            </a:r>
          </a:p>
        </p:txBody>
      </p:sp>
      <p:sp>
        <p:nvSpPr>
          <p:cNvPr id="13" name="TextBox 12">
            <a:hlinkClick r:id="rId6" action="ppaction://hlinksldjump"/>
          </p:cNvPr>
          <p:cNvSpPr txBox="1"/>
          <p:nvPr/>
        </p:nvSpPr>
        <p:spPr>
          <a:xfrm>
            <a:off x="1576252" y="2722950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</a:t>
            </a:r>
          </a:p>
        </p:txBody>
      </p:sp>
      <p:sp>
        <p:nvSpPr>
          <p:cNvPr id="14" name="TextBox 13">
            <a:hlinkClick r:id="rId7" action="ppaction://hlinksldjump"/>
          </p:cNvPr>
          <p:cNvSpPr txBox="1"/>
          <p:nvPr/>
        </p:nvSpPr>
        <p:spPr>
          <a:xfrm>
            <a:off x="3849189" y="2722949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</a:t>
            </a:r>
          </a:p>
        </p:txBody>
      </p:sp>
      <p:sp>
        <p:nvSpPr>
          <p:cNvPr id="15" name="TextBox 14">
            <a:hlinkClick r:id="rId8" action="ppaction://hlinksldjump"/>
          </p:cNvPr>
          <p:cNvSpPr txBox="1"/>
          <p:nvPr/>
        </p:nvSpPr>
        <p:spPr>
          <a:xfrm>
            <a:off x="6122126" y="2722949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</a:t>
            </a:r>
          </a:p>
        </p:txBody>
      </p:sp>
      <p:sp>
        <p:nvSpPr>
          <p:cNvPr id="16" name="TextBox 15">
            <a:hlinkClick r:id="rId9" action="ppaction://hlinksldjump"/>
          </p:cNvPr>
          <p:cNvSpPr txBox="1"/>
          <p:nvPr/>
        </p:nvSpPr>
        <p:spPr>
          <a:xfrm>
            <a:off x="8395063" y="2722948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</a:t>
            </a:r>
          </a:p>
        </p:txBody>
      </p:sp>
      <p:sp>
        <p:nvSpPr>
          <p:cNvPr id="17" name="TextBox 16">
            <a:hlinkClick r:id="rId10" action="ppaction://hlinksldjump"/>
          </p:cNvPr>
          <p:cNvSpPr txBox="1"/>
          <p:nvPr/>
        </p:nvSpPr>
        <p:spPr>
          <a:xfrm>
            <a:off x="1576252" y="3646276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</a:t>
            </a:r>
          </a:p>
        </p:txBody>
      </p:sp>
      <p:sp>
        <p:nvSpPr>
          <p:cNvPr id="18" name="TextBox 17">
            <a:hlinkClick r:id="rId11" action="ppaction://hlinksldjump"/>
          </p:cNvPr>
          <p:cNvSpPr txBox="1"/>
          <p:nvPr/>
        </p:nvSpPr>
        <p:spPr>
          <a:xfrm>
            <a:off x="3849189" y="3646275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</a:t>
            </a:r>
          </a:p>
        </p:txBody>
      </p:sp>
      <p:sp>
        <p:nvSpPr>
          <p:cNvPr id="19" name="TextBox 18">
            <a:hlinkClick r:id="rId12" action="ppaction://hlinksldjump"/>
          </p:cNvPr>
          <p:cNvSpPr txBox="1"/>
          <p:nvPr/>
        </p:nvSpPr>
        <p:spPr>
          <a:xfrm>
            <a:off x="6122126" y="3646275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</a:t>
            </a:r>
          </a:p>
        </p:txBody>
      </p:sp>
      <p:sp>
        <p:nvSpPr>
          <p:cNvPr id="20" name="TextBox 19">
            <a:hlinkClick r:id="rId13" action="ppaction://hlinksldjump"/>
          </p:cNvPr>
          <p:cNvSpPr txBox="1"/>
          <p:nvPr/>
        </p:nvSpPr>
        <p:spPr>
          <a:xfrm>
            <a:off x="8395063" y="3646274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</a:t>
            </a:r>
          </a:p>
        </p:txBody>
      </p:sp>
      <p:sp>
        <p:nvSpPr>
          <p:cNvPr id="21" name="TextBox 20">
            <a:hlinkClick r:id="rId14" action="ppaction://hlinksldjump"/>
          </p:cNvPr>
          <p:cNvSpPr txBox="1"/>
          <p:nvPr/>
        </p:nvSpPr>
        <p:spPr>
          <a:xfrm>
            <a:off x="1576252" y="4569605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$800</a:t>
            </a:r>
          </a:p>
        </p:txBody>
      </p:sp>
      <p:sp>
        <p:nvSpPr>
          <p:cNvPr id="22" name="TextBox 21">
            <a:hlinkClick r:id="rId15" action="ppaction://hlinksldjump"/>
          </p:cNvPr>
          <p:cNvSpPr txBox="1"/>
          <p:nvPr/>
        </p:nvSpPr>
        <p:spPr>
          <a:xfrm>
            <a:off x="3849189" y="4569604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$800</a:t>
            </a:r>
          </a:p>
        </p:txBody>
      </p:sp>
      <p:sp>
        <p:nvSpPr>
          <p:cNvPr id="23" name="TextBox 22">
            <a:hlinkClick r:id="rId16" action="ppaction://hlinksldjump"/>
          </p:cNvPr>
          <p:cNvSpPr txBox="1"/>
          <p:nvPr/>
        </p:nvSpPr>
        <p:spPr>
          <a:xfrm>
            <a:off x="6122126" y="4569604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$800</a:t>
            </a:r>
          </a:p>
        </p:txBody>
      </p:sp>
      <p:sp>
        <p:nvSpPr>
          <p:cNvPr id="24" name="TextBox 23">
            <a:hlinkClick r:id="rId17" action="ppaction://hlinksldjump"/>
          </p:cNvPr>
          <p:cNvSpPr txBox="1"/>
          <p:nvPr/>
        </p:nvSpPr>
        <p:spPr>
          <a:xfrm>
            <a:off x="8395063" y="4569603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$800</a:t>
            </a:r>
          </a:p>
        </p:txBody>
      </p:sp>
    </p:spTree>
    <p:extLst>
      <p:ext uri="{BB962C8B-B14F-4D97-AF65-F5344CB8AC3E}">
        <p14:creationId xmlns:p14="http://schemas.microsoft.com/office/powerpoint/2010/main" val="38982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474126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Homophones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Use the word </a:t>
                      </a:r>
                      <a:r>
                        <a:rPr lang="en" sz="6000" u="sng" dirty="0"/>
                        <a:t>you’re</a:t>
                      </a:r>
                      <a:r>
                        <a:rPr lang="en" sz="6000" dirty="0"/>
                        <a:t> correctly in a sentence.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7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101015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Homophones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r>
                        <a:rPr lang="en" sz="6000" dirty="0"/>
                        <a:t>Answers can vary</a:t>
                      </a:r>
                      <a:br>
                        <a:rPr lang="en" sz="6000" dirty="0"/>
                      </a:br>
                      <a:r>
                        <a:rPr lang="en" sz="6000" dirty="0"/>
                        <a:t>they’re = they are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22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962613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Homophones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Use the word </a:t>
                      </a:r>
                      <a:r>
                        <a:rPr lang="en" sz="6000" u="sng" dirty="0"/>
                        <a:t>hear</a:t>
                      </a:r>
                      <a:r>
                        <a:rPr lang="en" sz="6000" dirty="0"/>
                        <a:t> correctly in a sentence.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4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643829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Homophones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r>
                        <a:rPr lang="en" sz="6000" dirty="0"/>
                        <a:t>Answers can vary</a:t>
                      </a:r>
                    </a:p>
                    <a:p>
                      <a:pPr algn="ctr"/>
                      <a:r>
                        <a:rPr lang="en-US" sz="6000" dirty="0"/>
                        <a:t>H</a:t>
                      </a:r>
                      <a:r>
                        <a:rPr lang="en" sz="6000" dirty="0"/>
                        <a:t>ear = listening with you’re ear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6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783270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Homophones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Use the words </a:t>
                      </a:r>
                      <a:r>
                        <a:rPr lang="en" sz="6000" u="sng" dirty="0"/>
                        <a:t>where</a:t>
                      </a:r>
                      <a:r>
                        <a:rPr lang="en" sz="6000" dirty="0"/>
                        <a:t> and </a:t>
                      </a:r>
                      <a:r>
                        <a:rPr lang="en" sz="6000" u="sng" dirty="0"/>
                        <a:t>wear</a:t>
                      </a:r>
                      <a:r>
                        <a:rPr lang="en" sz="6000" dirty="0"/>
                        <a:t> correctly in the same sentence.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21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5595793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Homophones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r>
                        <a:rPr lang="en" sz="6000" dirty="0"/>
                        <a:t>Answers can vary</a:t>
                      </a:r>
                    </a:p>
                    <a:p>
                      <a:pPr algn="ctr"/>
                      <a:r>
                        <a:rPr lang="en-US" sz="6000" dirty="0"/>
                        <a:t>W</a:t>
                      </a:r>
                      <a:r>
                        <a:rPr lang="en" sz="6000" dirty="0"/>
                        <a:t>here = question</a:t>
                      </a:r>
                    </a:p>
                    <a:p>
                      <a:pPr algn="ctr"/>
                      <a:r>
                        <a:rPr lang="en-US" sz="6000" dirty="0"/>
                        <a:t>W</a:t>
                      </a:r>
                      <a:r>
                        <a:rPr lang="en" sz="6000" dirty="0"/>
                        <a:t>ear = clothes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2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88190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Homophones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Use the words </a:t>
                      </a:r>
                      <a:r>
                        <a:rPr lang="en" sz="6000" u="sng" dirty="0"/>
                        <a:t>they’re</a:t>
                      </a:r>
                      <a:r>
                        <a:rPr lang="en" sz="6000" dirty="0"/>
                        <a:t> and </a:t>
                      </a:r>
                      <a:r>
                        <a:rPr lang="en" sz="6000" u="sng" dirty="0"/>
                        <a:t>there</a:t>
                      </a:r>
                      <a:r>
                        <a:rPr lang="en" sz="6000" dirty="0"/>
                        <a:t> correctly in the same sentence.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87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108636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Homophones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r>
                        <a:rPr lang="en" sz="6000" dirty="0"/>
                        <a:t>Answers can vary</a:t>
                      </a:r>
                    </a:p>
                    <a:p>
                      <a:pPr algn="ctr"/>
                      <a:r>
                        <a:rPr lang="en-US" sz="6000" dirty="0"/>
                        <a:t>T</a:t>
                      </a:r>
                      <a:r>
                        <a:rPr lang="en" sz="6000" dirty="0" err="1"/>
                        <a:t>hey’re</a:t>
                      </a:r>
                      <a:r>
                        <a:rPr lang="en" sz="6000" dirty="0"/>
                        <a:t> = they are</a:t>
                      </a:r>
                    </a:p>
                    <a:p>
                      <a:pPr algn="ctr"/>
                      <a:r>
                        <a:rPr lang="en-US" sz="6000" dirty="0"/>
                        <a:t>T</a:t>
                      </a:r>
                      <a:r>
                        <a:rPr lang="en" sz="6000" dirty="0"/>
                        <a:t>here = location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5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565745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Prefixes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Name a word that has the prefix </a:t>
                      </a:r>
                      <a:r>
                        <a:rPr lang="en" sz="6000" i="1" dirty="0"/>
                        <a:t>de-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97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24015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Prefixes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r>
                        <a:rPr lang="en-US" sz="6000" dirty="0"/>
                        <a:t>Answers </a:t>
                      </a:r>
                      <a:r>
                        <a:rPr lang="en" sz="6000" dirty="0"/>
                        <a:t>can vary</a:t>
                      </a:r>
                    </a:p>
                    <a:p>
                      <a:pPr algn="ctr"/>
                      <a:r>
                        <a:rPr lang="en-US" sz="6000" dirty="0"/>
                        <a:t>D</a:t>
                      </a:r>
                      <a:r>
                        <a:rPr lang="en" sz="6000" dirty="0"/>
                        <a:t>e – from/off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25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838096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Prefixes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does the prefix </a:t>
                      </a:r>
                      <a:r>
                        <a:rPr lang="en" sz="6000" i="1" dirty="0"/>
                        <a:t>dis-</a:t>
                      </a:r>
                      <a:r>
                        <a:rPr lang="en" sz="6000" i="0" dirty="0"/>
                        <a:t> mean?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01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609153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Prefixes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r>
                        <a:rPr lang="en-US" sz="6000" dirty="0"/>
                        <a:t>D</a:t>
                      </a:r>
                      <a:r>
                        <a:rPr lang="en" sz="6000" dirty="0"/>
                        <a:t>is = not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20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294337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Prefixes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the prefix in the word </a:t>
                      </a:r>
                      <a:r>
                        <a:rPr lang="en" sz="6000" i="1" dirty="0"/>
                        <a:t>transcontinental</a:t>
                      </a:r>
                      <a:r>
                        <a:rPr lang="en" sz="6000" dirty="0"/>
                        <a:t>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9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99580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Prefixes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r>
                        <a:rPr lang="en-US" sz="6000" dirty="0"/>
                        <a:t>T</a:t>
                      </a:r>
                      <a:r>
                        <a:rPr lang="en" sz="6000" dirty="0"/>
                        <a:t>rans-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60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630804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Prefixes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does the prefix </a:t>
                      </a:r>
                      <a:r>
                        <a:rPr lang="en" sz="6000" i="1" dirty="0"/>
                        <a:t>sub-</a:t>
                      </a:r>
                      <a:r>
                        <a:rPr lang="en" sz="6000" i="0" dirty="0"/>
                        <a:t> mean?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0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126915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Prefixes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r>
                        <a:rPr lang="en-US" sz="6000" dirty="0"/>
                        <a:t>S</a:t>
                      </a:r>
                      <a:r>
                        <a:rPr lang="en" sz="6000" dirty="0" err="1"/>
                        <a:t>ub</a:t>
                      </a:r>
                      <a:r>
                        <a:rPr lang="en" sz="6000" dirty="0"/>
                        <a:t> = under, blow, less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66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774169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Suffixes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the suffix in the word </a:t>
                      </a:r>
                      <a:r>
                        <a:rPr lang="en" sz="6000" i="1" dirty="0"/>
                        <a:t>manageable</a:t>
                      </a:r>
                      <a:r>
                        <a:rPr lang="en" sz="6000" dirty="0"/>
                        <a:t>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4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003060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Suffixes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r>
                        <a:rPr lang="en" sz="6000" dirty="0"/>
                        <a:t>-able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1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541999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Suffixes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Name a word that includes the suffix </a:t>
                      </a:r>
                      <a:r>
                        <a:rPr lang="en" sz="6000" i="1" dirty="0"/>
                        <a:t>–</a:t>
                      </a:r>
                      <a:r>
                        <a:rPr lang="en" sz="6000" i="1" dirty="0" err="1"/>
                        <a:t>ity</a:t>
                      </a:r>
                      <a:r>
                        <a:rPr lang="en" sz="6000" dirty="0"/>
                        <a:t>.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3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290000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Suffixes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r>
                        <a:rPr lang="en-US" sz="6000" dirty="0"/>
                        <a:t>A</a:t>
                      </a:r>
                      <a:r>
                        <a:rPr lang="en" sz="6000" dirty="0" err="1"/>
                        <a:t>nswers</a:t>
                      </a:r>
                      <a:r>
                        <a:rPr lang="en" sz="6000" dirty="0"/>
                        <a:t> will vary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14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959602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Suffixes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does the suffix </a:t>
                      </a:r>
                      <a:r>
                        <a:rPr lang="en" sz="6000" i="1" dirty="0"/>
                        <a:t>–less </a:t>
                      </a:r>
                      <a:r>
                        <a:rPr lang="en" sz="6000" dirty="0"/>
                        <a:t>mean?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8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999516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Suffixes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r>
                        <a:rPr lang="en" sz="6000" dirty="0"/>
                        <a:t>without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8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649519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Suffixes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**Double Jeopardy**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What is the prefix AND suffix in the word </a:t>
                      </a:r>
                      <a:r>
                        <a:rPr lang="en" sz="6000" i="1" dirty="0"/>
                        <a:t>remarkable</a:t>
                      </a:r>
                      <a:r>
                        <a:rPr lang="en" sz="6000" dirty="0"/>
                        <a:t>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03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675244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Suffixes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**Double Jeopardy**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-US" sz="6000" dirty="0"/>
                        <a:t>R</a:t>
                      </a:r>
                      <a:r>
                        <a:rPr lang="en" sz="6000" dirty="0"/>
                        <a:t>e- and -able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9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718045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Root Words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the root word in </a:t>
                      </a:r>
                      <a:r>
                        <a:rPr lang="en" sz="6000" i="1" dirty="0"/>
                        <a:t>unclear</a:t>
                      </a:r>
                      <a:r>
                        <a:rPr lang="en" sz="6000" i="0" dirty="0"/>
                        <a:t>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19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62142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Root Words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r>
                        <a:rPr lang="en" sz="6000" dirty="0"/>
                        <a:t>-clear-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44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452815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Root Words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the root word in </a:t>
                      </a:r>
                      <a:r>
                        <a:rPr lang="en" sz="6000" i="1" dirty="0"/>
                        <a:t>happily</a:t>
                      </a:r>
                      <a:r>
                        <a:rPr lang="en" sz="6000" i="0" dirty="0"/>
                        <a:t>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9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002786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Root Words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r>
                        <a:rPr lang="en" sz="6000" dirty="0"/>
                        <a:t>-happy-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594262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Root Words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the root word in </a:t>
                      </a:r>
                      <a:r>
                        <a:rPr lang="en" sz="6000" i="1" dirty="0"/>
                        <a:t>construction</a:t>
                      </a:r>
                      <a:r>
                        <a:rPr lang="en" sz="6000" i="0" dirty="0"/>
                        <a:t>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58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45342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Root Words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r>
                        <a:rPr lang="en" sz="6000" dirty="0"/>
                        <a:t>-construct-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89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381857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Root Words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the root word in </a:t>
                      </a:r>
                      <a:r>
                        <a:rPr lang="en" sz="6000" i="1" dirty="0"/>
                        <a:t>unfriendly</a:t>
                      </a:r>
                      <a:r>
                        <a:rPr lang="en" sz="6000" dirty="0"/>
                        <a:t>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40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659520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Root Words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r>
                        <a:rPr lang="en" sz="6000" dirty="0"/>
                        <a:t>-friend-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8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2030</TotalTime>
  <Words>408</Words>
  <Application>Microsoft Macintosh PowerPoint</Application>
  <PresentationFormat>Widescreen</PresentationFormat>
  <Paragraphs>142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Arial Black</vt:lpstr>
      <vt:lpstr>Bebas Neue</vt:lpstr>
      <vt:lpstr>Calibri</vt:lpstr>
      <vt:lpstr>Calibri Light</vt:lpstr>
      <vt:lpstr>Office Theme</vt:lpstr>
      <vt:lpstr>PowerPoint Presentation</vt:lpstr>
      <vt:lpstr>WORD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Carlstrom</dc:creator>
  <cp:lastModifiedBy>Brittany Gillespie</cp:lastModifiedBy>
  <cp:revision>20</cp:revision>
  <dcterms:created xsi:type="dcterms:W3CDTF">2021-06-02T22:55:18Z</dcterms:created>
  <dcterms:modified xsi:type="dcterms:W3CDTF">2021-06-17T01:23:15Z</dcterms:modified>
</cp:coreProperties>
</file>