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304af5278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304af5278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312e208f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312e208f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312e208f7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312e208f7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312e208f7f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312e208f7f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312e208f7f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312e208f7f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312e208f7f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312e208f7f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312e208f7f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312e208f7f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312e208f7f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312e208f7f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312e208f7f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312e208f7f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312e208f7f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312e208f7f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gi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gi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gi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gi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gi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728500" y="134425"/>
            <a:ext cx="5108125" cy="307762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00" y="152400"/>
            <a:ext cx="3352850" cy="335285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1500" y="152400"/>
            <a:ext cx="3925925" cy="23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3728500" y="2478625"/>
            <a:ext cx="5108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i="1">
                <a:solidFill>
                  <a:srgbClr val="38761D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WHOLE NOTE INTO 4 PIECES!</a:t>
            </a:r>
            <a:endParaRPr sz="3600" i="1">
              <a:solidFill>
                <a:srgbClr val="38761D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9" name="Google Shape;59;p13"/>
          <p:cNvSpPr/>
          <p:nvPr/>
        </p:nvSpPr>
        <p:spPr>
          <a:xfrm rot="10800000">
            <a:off x="7244651" y="1358415"/>
            <a:ext cx="1591974" cy="1255608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note value is each piece now?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7150" y="3766150"/>
            <a:ext cx="1039672" cy="103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27550" y="3766150"/>
            <a:ext cx="1039675" cy="10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89713" y="1853650"/>
            <a:ext cx="485399" cy="2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9425" y="3766150"/>
            <a:ext cx="1039676" cy="10396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/>
          <p:nvPr/>
        </p:nvSpPr>
        <p:spPr>
          <a:xfrm>
            <a:off x="2141713" y="3559525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233475" y="3601150"/>
            <a:ext cx="1818300" cy="1316100"/>
          </a:xfrm>
          <a:prstGeom prst="wedgeRoundRectCallout">
            <a:avLst>
              <a:gd name="adj1" fmla="val 63617"/>
              <a:gd name="adj2" fmla="val -537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254700" y="3615300"/>
            <a:ext cx="1811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3728500" y="134425"/>
            <a:ext cx="5108125" cy="307762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00" y="152400"/>
            <a:ext cx="3352850" cy="335285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1500" y="152400"/>
            <a:ext cx="3925925" cy="23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3728500" y="2478625"/>
            <a:ext cx="5108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i="1">
                <a:solidFill>
                  <a:srgbClr val="38761D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HALF NOTE INTO 2 PIECES!</a:t>
            </a:r>
            <a:endParaRPr sz="3600" i="1">
              <a:solidFill>
                <a:srgbClr val="38761D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7" name="Google Shape;77;p14"/>
          <p:cNvSpPr/>
          <p:nvPr/>
        </p:nvSpPr>
        <p:spPr>
          <a:xfrm rot="10800000">
            <a:off x="7244651" y="1358415"/>
            <a:ext cx="1591974" cy="1255608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4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note value is each piece now?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9" name="Google Shape;7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11249" y="1656850"/>
            <a:ext cx="658774" cy="65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27550" y="3766150"/>
            <a:ext cx="1039675" cy="10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29300" y="4522825"/>
            <a:ext cx="485399" cy="2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51287" y="3766150"/>
            <a:ext cx="1039676" cy="10396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4"/>
          <p:cNvSpPr/>
          <p:nvPr/>
        </p:nvSpPr>
        <p:spPr>
          <a:xfrm>
            <a:off x="2141713" y="3559525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233475" y="3601150"/>
            <a:ext cx="1818300" cy="1316100"/>
          </a:xfrm>
          <a:prstGeom prst="wedgeRoundRectCallout">
            <a:avLst>
              <a:gd name="adj1" fmla="val 63617"/>
              <a:gd name="adj2" fmla="val -537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4"/>
          <p:cNvSpPr txBox="1"/>
          <p:nvPr/>
        </p:nvSpPr>
        <p:spPr>
          <a:xfrm>
            <a:off x="254700" y="3615300"/>
            <a:ext cx="1811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/>
          <p:nvPr/>
        </p:nvSpPr>
        <p:spPr>
          <a:xfrm>
            <a:off x="3728500" y="134425"/>
            <a:ext cx="5108125" cy="307762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2" name="Google Shape;9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00" y="152400"/>
            <a:ext cx="3352850" cy="335285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1500" y="152400"/>
            <a:ext cx="3925925" cy="23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/>
          <p:nvPr/>
        </p:nvSpPr>
        <p:spPr>
          <a:xfrm>
            <a:off x="3728500" y="2478625"/>
            <a:ext cx="5108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i="1">
                <a:solidFill>
                  <a:srgbClr val="38761D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QUARTER NOTE INTO 2 PIECES!</a:t>
            </a:r>
            <a:endParaRPr sz="3300" i="1">
              <a:solidFill>
                <a:srgbClr val="38761D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5" name="Google Shape;95;p15"/>
          <p:cNvSpPr/>
          <p:nvPr/>
        </p:nvSpPr>
        <p:spPr>
          <a:xfrm rot="10800000">
            <a:off x="7244651" y="1358415"/>
            <a:ext cx="1591974" cy="1255608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note value is each piece now?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7" name="Google Shape;9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7150" y="3766150"/>
            <a:ext cx="1039672" cy="103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27550" y="3766150"/>
            <a:ext cx="1039675" cy="10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24488" y="4522800"/>
            <a:ext cx="485399" cy="2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27538" y="1646625"/>
            <a:ext cx="679200" cy="67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/>
          <p:nvPr/>
        </p:nvSpPr>
        <p:spPr>
          <a:xfrm>
            <a:off x="2141713" y="3559525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5"/>
          <p:cNvSpPr/>
          <p:nvPr/>
        </p:nvSpPr>
        <p:spPr>
          <a:xfrm>
            <a:off x="233475" y="3601150"/>
            <a:ext cx="1818300" cy="1316100"/>
          </a:xfrm>
          <a:prstGeom prst="wedgeRoundRectCallout">
            <a:avLst>
              <a:gd name="adj1" fmla="val 63617"/>
              <a:gd name="adj2" fmla="val -537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254700" y="3615300"/>
            <a:ext cx="1811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6"/>
          <p:cNvSpPr/>
          <p:nvPr/>
        </p:nvSpPr>
        <p:spPr>
          <a:xfrm>
            <a:off x="3728500" y="134425"/>
            <a:ext cx="5108125" cy="307762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0" name="Google Shape;11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00" y="152400"/>
            <a:ext cx="3352850" cy="335285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1500" y="152400"/>
            <a:ext cx="3925925" cy="23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3728500" y="2478625"/>
            <a:ext cx="5108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i="1">
                <a:solidFill>
                  <a:srgbClr val="38761D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WHOLE NOTE INTO 2 PIECES!</a:t>
            </a:r>
            <a:endParaRPr sz="3600" i="1">
              <a:solidFill>
                <a:srgbClr val="38761D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3" name="Google Shape;113;p16"/>
          <p:cNvSpPr/>
          <p:nvPr/>
        </p:nvSpPr>
        <p:spPr>
          <a:xfrm rot="10800000">
            <a:off x="7244651" y="1358415"/>
            <a:ext cx="1591974" cy="1255608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6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note value is each piece now?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7150" y="3766150"/>
            <a:ext cx="1039672" cy="103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27550" y="3766150"/>
            <a:ext cx="1039675" cy="10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89713" y="1853650"/>
            <a:ext cx="485399" cy="2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9425" y="3766150"/>
            <a:ext cx="1039676" cy="103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/>
          <p:nvPr/>
        </p:nvSpPr>
        <p:spPr>
          <a:xfrm>
            <a:off x="2141713" y="3559525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6"/>
          <p:cNvSpPr/>
          <p:nvPr/>
        </p:nvSpPr>
        <p:spPr>
          <a:xfrm>
            <a:off x="233475" y="3601150"/>
            <a:ext cx="1818300" cy="1316100"/>
          </a:xfrm>
          <a:prstGeom prst="wedgeRoundRectCallout">
            <a:avLst>
              <a:gd name="adj1" fmla="val 63617"/>
              <a:gd name="adj2" fmla="val -537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254700" y="3615300"/>
            <a:ext cx="1811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7"/>
          <p:cNvSpPr/>
          <p:nvPr/>
        </p:nvSpPr>
        <p:spPr>
          <a:xfrm>
            <a:off x="3728500" y="134425"/>
            <a:ext cx="5108125" cy="307762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8" name="Google Shape;12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00" y="152400"/>
            <a:ext cx="3352850" cy="335285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9" name="Google Shape;12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1500" y="152400"/>
            <a:ext cx="3925925" cy="23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 txBox="1"/>
          <p:nvPr/>
        </p:nvSpPr>
        <p:spPr>
          <a:xfrm>
            <a:off x="3728500" y="2478625"/>
            <a:ext cx="5108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i="1">
                <a:solidFill>
                  <a:srgbClr val="38761D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HALF NOTE INTO 4 PIECES!</a:t>
            </a:r>
            <a:endParaRPr sz="3600" i="1">
              <a:solidFill>
                <a:srgbClr val="38761D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31" name="Google Shape;131;p17"/>
          <p:cNvSpPr/>
          <p:nvPr/>
        </p:nvSpPr>
        <p:spPr>
          <a:xfrm rot="10800000">
            <a:off x="7244651" y="1358415"/>
            <a:ext cx="1591974" cy="1255608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7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note value is each piece now?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3" name="Google Shape;13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71178" y="1616775"/>
            <a:ext cx="738921" cy="73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27550" y="3766150"/>
            <a:ext cx="1039675" cy="10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9425" y="4522825"/>
            <a:ext cx="485399" cy="2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9425" y="3766150"/>
            <a:ext cx="1039676" cy="103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/>
          <p:nvPr/>
        </p:nvSpPr>
        <p:spPr>
          <a:xfrm>
            <a:off x="2141713" y="3559525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7"/>
          <p:cNvSpPr/>
          <p:nvPr/>
        </p:nvSpPr>
        <p:spPr>
          <a:xfrm>
            <a:off x="233475" y="3601150"/>
            <a:ext cx="1818300" cy="1316100"/>
          </a:xfrm>
          <a:prstGeom prst="wedgeRoundRectCallout">
            <a:avLst>
              <a:gd name="adj1" fmla="val 63617"/>
              <a:gd name="adj2" fmla="val -537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7"/>
          <p:cNvSpPr txBox="1"/>
          <p:nvPr/>
        </p:nvSpPr>
        <p:spPr>
          <a:xfrm>
            <a:off x="254700" y="3615300"/>
            <a:ext cx="1811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8"/>
          <p:cNvSpPr/>
          <p:nvPr/>
        </p:nvSpPr>
        <p:spPr>
          <a:xfrm>
            <a:off x="3728500" y="134425"/>
            <a:ext cx="5108125" cy="307762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" name="Google Shape;14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00" y="152400"/>
            <a:ext cx="3352850" cy="335285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7" name="Google Shape;14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1500" y="152400"/>
            <a:ext cx="3925925" cy="23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8"/>
          <p:cNvSpPr txBox="1"/>
          <p:nvPr/>
        </p:nvSpPr>
        <p:spPr>
          <a:xfrm>
            <a:off x="3728500" y="2478625"/>
            <a:ext cx="5108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i="1">
                <a:solidFill>
                  <a:srgbClr val="38761D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WHOLE REST INTO 2 PIECES!</a:t>
            </a:r>
            <a:endParaRPr sz="3600" i="1">
              <a:solidFill>
                <a:srgbClr val="38761D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49" name="Google Shape;149;p18"/>
          <p:cNvSpPr/>
          <p:nvPr/>
        </p:nvSpPr>
        <p:spPr>
          <a:xfrm rot="10800000">
            <a:off x="7244651" y="1358415"/>
            <a:ext cx="1591974" cy="1255608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8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note value is each piece now?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2141713" y="3559525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8"/>
          <p:cNvSpPr/>
          <p:nvPr/>
        </p:nvSpPr>
        <p:spPr>
          <a:xfrm>
            <a:off x="233475" y="3601150"/>
            <a:ext cx="1818300" cy="1316100"/>
          </a:xfrm>
          <a:prstGeom prst="wedgeRoundRectCallout">
            <a:avLst>
              <a:gd name="adj1" fmla="val 63617"/>
              <a:gd name="adj2" fmla="val -537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8"/>
          <p:cNvSpPr txBox="1"/>
          <p:nvPr/>
        </p:nvSpPr>
        <p:spPr>
          <a:xfrm>
            <a:off x="254700" y="3615300"/>
            <a:ext cx="1811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4" name="Google Shape;154;p18"/>
          <p:cNvPicPr preferRelativeResize="0"/>
          <p:nvPr/>
        </p:nvPicPr>
        <p:blipFill rotWithShape="1">
          <a:blip r:embed="rId5">
            <a:alphaModFix/>
          </a:blip>
          <a:srcRect l="38691" t="30627" r="40399" b="32131"/>
          <a:stretch/>
        </p:blipFill>
        <p:spPr>
          <a:xfrm>
            <a:off x="4231500" y="3601150"/>
            <a:ext cx="738925" cy="13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1338" y="3793027"/>
            <a:ext cx="738924" cy="93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18188" y="3942372"/>
            <a:ext cx="485400" cy="8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40201" y="1713500"/>
            <a:ext cx="450057" cy="52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9"/>
          <p:cNvSpPr/>
          <p:nvPr/>
        </p:nvSpPr>
        <p:spPr>
          <a:xfrm>
            <a:off x="3728500" y="134425"/>
            <a:ext cx="5108125" cy="307762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4" name="Google Shape;16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00" y="152400"/>
            <a:ext cx="3352850" cy="335285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5" name="Google Shape;16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1500" y="152400"/>
            <a:ext cx="3925925" cy="23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3728500" y="2478625"/>
            <a:ext cx="5108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i="1">
                <a:solidFill>
                  <a:srgbClr val="38761D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HALF REST INTO 2 PIECES!</a:t>
            </a:r>
            <a:endParaRPr sz="3600" i="1">
              <a:solidFill>
                <a:srgbClr val="38761D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67" name="Google Shape;167;p19"/>
          <p:cNvSpPr/>
          <p:nvPr/>
        </p:nvSpPr>
        <p:spPr>
          <a:xfrm rot="10800000">
            <a:off x="7244651" y="1358415"/>
            <a:ext cx="1591974" cy="1255608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9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note value is each piece now?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2141713" y="3559525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9"/>
          <p:cNvSpPr/>
          <p:nvPr/>
        </p:nvSpPr>
        <p:spPr>
          <a:xfrm>
            <a:off x="233475" y="3601150"/>
            <a:ext cx="1818300" cy="1316100"/>
          </a:xfrm>
          <a:prstGeom prst="wedgeRoundRectCallout">
            <a:avLst>
              <a:gd name="adj1" fmla="val 63617"/>
              <a:gd name="adj2" fmla="val -537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9"/>
          <p:cNvSpPr txBox="1"/>
          <p:nvPr/>
        </p:nvSpPr>
        <p:spPr>
          <a:xfrm>
            <a:off x="254700" y="3615300"/>
            <a:ext cx="1811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2" name="Google Shape;172;p19"/>
          <p:cNvPicPr preferRelativeResize="0"/>
          <p:nvPr/>
        </p:nvPicPr>
        <p:blipFill rotWithShape="1">
          <a:blip r:embed="rId5">
            <a:alphaModFix/>
          </a:blip>
          <a:srcRect l="38691" t="30627" r="40399" b="32131"/>
          <a:stretch/>
        </p:blipFill>
        <p:spPr>
          <a:xfrm>
            <a:off x="4572000" y="3627925"/>
            <a:ext cx="738925" cy="13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01000" y="1683850"/>
            <a:ext cx="448400" cy="56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88100" y="3942372"/>
            <a:ext cx="485400" cy="8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55425" y="3819800"/>
            <a:ext cx="801999" cy="932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0"/>
          <p:cNvSpPr/>
          <p:nvPr/>
        </p:nvSpPr>
        <p:spPr>
          <a:xfrm>
            <a:off x="3728500" y="134425"/>
            <a:ext cx="5108125" cy="307762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2" name="Google Shape;18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00" y="152400"/>
            <a:ext cx="3352850" cy="335285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3" name="Google Shape;18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1500" y="152400"/>
            <a:ext cx="3925925" cy="23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 txBox="1"/>
          <p:nvPr/>
        </p:nvSpPr>
        <p:spPr>
          <a:xfrm>
            <a:off x="3728500" y="2478625"/>
            <a:ext cx="5108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i="1">
                <a:solidFill>
                  <a:srgbClr val="38761D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WHOLE REST INTO 4 PIECES!</a:t>
            </a:r>
            <a:endParaRPr sz="3600" i="1">
              <a:solidFill>
                <a:srgbClr val="38761D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85" name="Google Shape;185;p20"/>
          <p:cNvSpPr/>
          <p:nvPr/>
        </p:nvSpPr>
        <p:spPr>
          <a:xfrm rot="10800000">
            <a:off x="7244651" y="1358415"/>
            <a:ext cx="1591974" cy="1255608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0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note value is each piece now?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7" name="Google Shape;187;p20"/>
          <p:cNvSpPr/>
          <p:nvPr/>
        </p:nvSpPr>
        <p:spPr>
          <a:xfrm>
            <a:off x="2141713" y="3559525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0"/>
          <p:cNvSpPr/>
          <p:nvPr/>
        </p:nvSpPr>
        <p:spPr>
          <a:xfrm>
            <a:off x="233475" y="3601150"/>
            <a:ext cx="1818300" cy="1316100"/>
          </a:xfrm>
          <a:prstGeom prst="wedgeRoundRectCallout">
            <a:avLst>
              <a:gd name="adj1" fmla="val 63617"/>
              <a:gd name="adj2" fmla="val -537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0"/>
          <p:cNvSpPr txBox="1"/>
          <p:nvPr/>
        </p:nvSpPr>
        <p:spPr>
          <a:xfrm>
            <a:off x="254700" y="3615300"/>
            <a:ext cx="1811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0" name="Google Shape;190;p20"/>
          <p:cNvPicPr preferRelativeResize="0"/>
          <p:nvPr/>
        </p:nvPicPr>
        <p:blipFill rotWithShape="1">
          <a:blip r:embed="rId5">
            <a:alphaModFix/>
          </a:blip>
          <a:srcRect l="38691" t="30627" r="40399" b="32131"/>
          <a:stretch/>
        </p:blipFill>
        <p:spPr>
          <a:xfrm>
            <a:off x="4572000" y="3557550"/>
            <a:ext cx="738925" cy="13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18501" y="3819802"/>
            <a:ext cx="738924" cy="93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22013" y="4000122"/>
            <a:ext cx="485400" cy="8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97938" y="1704075"/>
            <a:ext cx="485399" cy="564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1"/>
          <p:cNvSpPr/>
          <p:nvPr/>
        </p:nvSpPr>
        <p:spPr>
          <a:xfrm>
            <a:off x="3728500" y="134425"/>
            <a:ext cx="5108125" cy="307762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0" name="Google Shape;20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00" y="152400"/>
            <a:ext cx="3352850" cy="335285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1" name="Google Shape;20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1500" y="152400"/>
            <a:ext cx="3925925" cy="23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/>
        </p:nvSpPr>
        <p:spPr>
          <a:xfrm>
            <a:off x="3728500" y="2478625"/>
            <a:ext cx="5108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i="1">
                <a:solidFill>
                  <a:srgbClr val="38761D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QUARTER REST INTO 2 PIECES!</a:t>
            </a:r>
            <a:endParaRPr sz="3300" i="1">
              <a:solidFill>
                <a:srgbClr val="38761D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03" name="Google Shape;203;p21"/>
          <p:cNvSpPr/>
          <p:nvPr/>
        </p:nvSpPr>
        <p:spPr>
          <a:xfrm rot="10800000">
            <a:off x="7244651" y="1358415"/>
            <a:ext cx="1591974" cy="1255608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1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note value is each piece now?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5" name="Google Shape;205;p21"/>
          <p:cNvSpPr/>
          <p:nvPr/>
        </p:nvSpPr>
        <p:spPr>
          <a:xfrm>
            <a:off x="2141713" y="3559525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1"/>
          <p:cNvSpPr/>
          <p:nvPr/>
        </p:nvSpPr>
        <p:spPr>
          <a:xfrm>
            <a:off x="233475" y="3601150"/>
            <a:ext cx="1818300" cy="1316100"/>
          </a:xfrm>
          <a:prstGeom prst="wedgeRoundRectCallout">
            <a:avLst>
              <a:gd name="adj1" fmla="val 63617"/>
              <a:gd name="adj2" fmla="val -537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1"/>
          <p:cNvSpPr txBox="1"/>
          <p:nvPr/>
        </p:nvSpPr>
        <p:spPr>
          <a:xfrm>
            <a:off x="254700" y="3615300"/>
            <a:ext cx="1811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8" name="Google Shape;208;p21"/>
          <p:cNvPicPr preferRelativeResize="0"/>
          <p:nvPr/>
        </p:nvPicPr>
        <p:blipFill rotWithShape="1">
          <a:blip r:embed="rId5">
            <a:alphaModFix/>
          </a:blip>
          <a:srcRect l="38691" t="30627" r="40399" b="32131"/>
          <a:stretch/>
        </p:blipFill>
        <p:spPr>
          <a:xfrm>
            <a:off x="7803350" y="1563575"/>
            <a:ext cx="431271" cy="76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1" y="3749427"/>
            <a:ext cx="738924" cy="93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88100" y="3871272"/>
            <a:ext cx="485400" cy="8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55425" y="3793025"/>
            <a:ext cx="801999" cy="932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2"/>
          <p:cNvSpPr/>
          <p:nvPr/>
        </p:nvSpPr>
        <p:spPr>
          <a:xfrm>
            <a:off x="3728500" y="134425"/>
            <a:ext cx="5108125" cy="307762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8" name="Google Shape;2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00" y="152400"/>
            <a:ext cx="3352850" cy="335285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9" name="Google Shape;21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1500" y="152400"/>
            <a:ext cx="3925925" cy="23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 txBox="1"/>
          <p:nvPr/>
        </p:nvSpPr>
        <p:spPr>
          <a:xfrm>
            <a:off x="3728500" y="2478625"/>
            <a:ext cx="5108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i="1">
                <a:solidFill>
                  <a:srgbClr val="38761D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HALF REST INTO 4 PIECES!</a:t>
            </a:r>
            <a:endParaRPr sz="3600" i="1">
              <a:solidFill>
                <a:srgbClr val="38761D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21" name="Google Shape;221;p22"/>
          <p:cNvSpPr/>
          <p:nvPr/>
        </p:nvSpPr>
        <p:spPr>
          <a:xfrm rot="10800000">
            <a:off x="7244651" y="1358415"/>
            <a:ext cx="1591974" cy="1255608"/>
          </a:xfrm>
          <a:prstGeom prst="irregularSeal2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2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note value is each piece now?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3" name="Google Shape;223;p22"/>
          <p:cNvSpPr/>
          <p:nvPr/>
        </p:nvSpPr>
        <p:spPr>
          <a:xfrm>
            <a:off x="2141713" y="3559525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2"/>
          <p:cNvSpPr/>
          <p:nvPr/>
        </p:nvSpPr>
        <p:spPr>
          <a:xfrm>
            <a:off x="233475" y="3601150"/>
            <a:ext cx="1818300" cy="1316100"/>
          </a:xfrm>
          <a:prstGeom prst="wedgeRoundRectCallout">
            <a:avLst>
              <a:gd name="adj1" fmla="val 63617"/>
              <a:gd name="adj2" fmla="val -537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2"/>
          <p:cNvSpPr txBox="1"/>
          <p:nvPr/>
        </p:nvSpPr>
        <p:spPr>
          <a:xfrm>
            <a:off x="254700" y="3615300"/>
            <a:ext cx="1811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6" name="Google Shape;226;p22"/>
          <p:cNvPicPr preferRelativeResize="0"/>
          <p:nvPr/>
        </p:nvPicPr>
        <p:blipFill rotWithShape="1">
          <a:blip r:embed="rId5">
            <a:alphaModFix/>
          </a:blip>
          <a:srcRect l="38691" t="30627" r="40399" b="32131"/>
          <a:stretch/>
        </p:blipFill>
        <p:spPr>
          <a:xfrm>
            <a:off x="4572000" y="3627925"/>
            <a:ext cx="738925" cy="13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95375" y="1676775"/>
            <a:ext cx="439876" cy="55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90475" y="3942372"/>
            <a:ext cx="485400" cy="8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55425" y="3793025"/>
            <a:ext cx="801999" cy="932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Office PowerPoint</Application>
  <PresentationFormat>On-screen Show (16:9)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Comic Sans MS</vt:lpstr>
      <vt:lpstr>Impact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computer 3</dc:creator>
  <cp:lastModifiedBy>Dan Hoffman</cp:lastModifiedBy>
  <cp:revision>1</cp:revision>
  <dcterms:modified xsi:type="dcterms:W3CDTF">2022-06-17T15:36:44Z</dcterms:modified>
</cp:coreProperties>
</file>