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cf6f65d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cf6f65d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cf6f65d15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cf6f65d15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cf6f65d15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cf6f65d15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cf6f65d15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1cf6f65d15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cf6f65d15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1cf6f65d15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cf6f65d15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1cf6f65d15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cf6f65d15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cf6f65d15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cf6f65d15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1cf6f65d15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cf6f65d15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1cf6f65d15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1cf6f65d15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1cf6f65d15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4 QUARTER NOTES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note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0078" y="4366040"/>
            <a:ext cx="754199" cy="4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7418225" y="1629038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7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47800" y="1927013"/>
            <a:ext cx="1039676" cy="103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0100" y="216425"/>
            <a:ext cx="1039676" cy="103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4250" y="1011325"/>
            <a:ext cx="1039676" cy="103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5375" y="216425"/>
            <a:ext cx="1039676" cy="103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6" name="Google Shape;76;p14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QUARTER NOTES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note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0078" y="4366040"/>
            <a:ext cx="754199" cy="4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" name="Google Shape;87;p14"/>
          <p:cNvPicPr preferRelativeResize="0"/>
          <p:nvPr/>
        </p:nvPicPr>
        <p:blipFill rotWithShape="1">
          <a:blip r:embed="rId8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92000" y="895625"/>
            <a:ext cx="1039676" cy="103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91875" y="1605300"/>
            <a:ext cx="1039676" cy="103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5" name="Google Shape;95;p15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HALF NOTES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note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5275" y="1673725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7550" y="3766150"/>
            <a:ext cx="1039675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0090" y="4366065"/>
            <a:ext cx="754199" cy="4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8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19137" y="3766150"/>
            <a:ext cx="1039676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4100" y="529650"/>
            <a:ext cx="1039672" cy="10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4" name="Google Shape;114;p16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EIGHTH NOTES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note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8" name="Google Shape;11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0078" y="4366040"/>
            <a:ext cx="754199" cy="4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4" name="Google Shape;124;p16"/>
          <p:cNvPicPr preferRelativeResize="0"/>
          <p:nvPr/>
        </p:nvPicPr>
        <p:blipFill rotWithShape="1">
          <a:blip r:embed="rId7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6612" y="3784350"/>
            <a:ext cx="1039676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47175" y="1132000"/>
            <a:ext cx="1342899" cy="12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2" name="Google Shape;132;p17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4 EIGHTH NOTES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note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6" name="Google Shape;13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7150" y="3766150"/>
            <a:ext cx="1039672" cy="10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0078" y="4366040"/>
            <a:ext cx="754199" cy="4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7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2" name="Google Shape;142;p17"/>
          <p:cNvPicPr preferRelativeResize="0"/>
          <p:nvPr/>
        </p:nvPicPr>
        <p:blipFill rotWithShape="1">
          <a:blip r:embed="rId7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6612" y="3784350"/>
            <a:ext cx="1039676" cy="10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08525" y="529798"/>
            <a:ext cx="1080474" cy="966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89000" y="1832422"/>
            <a:ext cx="994976" cy="89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1" name="Google Shape;151;p18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HALF RESTS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rest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9" name="Google Shape;159;p18"/>
          <p:cNvPicPr preferRelativeResize="0"/>
          <p:nvPr/>
        </p:nvPicPr>
        <p:blipFill rotWithShape="1">
          <a:blip r:embed="rId5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4663" y="1605302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8188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4231500" y="36011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51355" y="3969988"/>
            <a:ext cx="703891" cy="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1501" y="741377"/>
            <a:ext cx="738924" cy="932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0" name="Google Shape;170;p19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QUARTER RESTS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rest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7" name="Google Shape;17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19"/>
          <p:cNvPicPr preferRelativeResize="0"/>
          <p:nvPr/>
        </p:nvPicPr>
        <p:blipFill rotWithShape="1">
          <a:blip r:embed="rId5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3563" y="3876752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8188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4337625" y="79270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49305" y="3933775"/>
            <a:ext cx="703891" cy="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5622025" y="1475725"/>
            <a:ext cx="738925" cy="13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9" name="Google Shape;189;p20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4 QUARTER RESTS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rest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0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5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3563" y="3876752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8188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3720375" y="842225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49305" y="3933775"/>
            <a:ext cx="703891" cy="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5622025" y="1475725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4794950" y="18959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5533875" y="134425"/>
            <a:ext cx="738925" cy="13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0" name="Google Shape;210;p21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2 EIGHTH RESTS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rest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1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5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02963" y="12364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7">
            <a:alphaModFix/>
          </a:blip>
          <a:srcRect l="38691" t="30627" r="40399" b="32131"/>
          <a:stretch/>
        </p:blipFill>
        <p:spPr>
          <a:xfrm>
            <a:off x="4231500" y="36011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69480" y="3952088"/>
            <a:ext cx="703891" cy="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8000" y="3882218"/>
            <a:ext cx="703900" cy="88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1788" y="313472"/>
            <a:ext cx="485400" cy="873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375" y="134425"/>
            <a:ext cx="3415275" cy="30776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9" name="Google Shape;229;p22"/>
          <p:cNvSpPr/>
          <p:nvPr/>
        </p:nvSpPr>
        <p:spPr>
          <a:xfrm>
            <a:off x="3728500" y="3364425"/>
            <a:ext cx="5108125" cy="1648000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140550" y="2240550"/>
            <a:ext cx="3447300" cy="2771875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140550" y="3496150"/>
            <a:ext cx="34473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STUCK TOGETHER 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i="1">
                <a:solidFill>
                  <a:srgbClr val="990000"/>
                </a:solidFill>
                <a:highlight>
                  <a:schemeClr val="lt1"/>
                </a:highlight>
                <a:latin typeface="Impact"/>
                <a:ea typeface="Impact"/>
                <a:cs typeface="Impact"/>
                <a:sym typeface="Impact"/>
              </a:rPr>
              <a:t>ALL THESE RESTS WITH HIS WEB!</a:t>
            </a:r>
            <a:endParaRPr sz="3100" i="1">
              <a:solidFill>
                <a:srgbClr val="990000"/>
              </a:solidFill>
              <a:highlight>
                <a:schemeClr val="lt1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3728500" y="3282800"/>
            <a:ext cx="510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omic Sans MS"/>
                <a:ea typeface="Comic Sans MS"/>
                <a:cs typeface="Comic Sans MS"/>
                <a:sym typeface="Comic Sans MS"/>
              </a:rPr>
              <a:t>What is the combined rest value?</a:t>
            </a:r>
            <a:endParaRPr sz="2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7283488" y="1759150"/>
            <a:ext cx="1553100" cy="1452900"/>
          </a:xfrm>
          <a:prstGeom prst="donut">
            <a:avLst>
              <a:gd name="adj" fmla="val 9947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2"/>
          <p:cNvSpPr/>
          <p:nvPr/>
        </p:nvSpPr>
        <p:spPr>
          <a:xfrm>
            <a:off x="7279900" y="152400"/>
            <a:ext cx="1553100" cy="14529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2"/>
          <p:cNvSpPr txBox="1"/>
          <p:nvPr/>
        </p:nvSpPr>
        <p:spPr>
          <a:xfrm>
            <a:off x="7283500" y="134425"/>
            <a:ext cx="155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latin typeface="Comic Sans MS"/>
                <a:ea typeface="Comic Sans MS"/>
                <a:cs typeface="Comic Sans MS"/>
                <a:sym typeface="Comic Sans MS"/>
              </a:rPr>
              <a:t>Drag the circle onto your answer!</a:t>
            </a:r>
            <a:endParaRPr sz="2200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6" name="Google Shape;2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52400" y="152400"/>
            <a:ext cx="3423700" cy="1956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7" name="Google Shape;237;p22"/>
          <p:cNvPicPr preferRelativeResize="0"/>
          <p:nvPr/>
        </p:nvPicPr>
        <p:blipFill rotWithShape="1">
          <a:blip r:embed="rId5">
            <a:alphaModFix/>
          </a:blip>
          <a:srcRect t="16200" b="10892"/>
          <a:stretch/>
        </p:blipFill>
        <p:spPr>
          <a:xfrm>
            <a:off x="172675" y="2240550"/>
            <a:ext cx="3415267" cy="1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4663" y="1605302"/>
            <a:ext cx="738924" cy="932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18188" y="394237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4231500" y="3601150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04505" y="3969988"/>
            <a:ext cx="703891" cy="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70413" y="2431585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85213" y="589422"/>
            <a:ext cx="485400" cy="8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4447575" y="246025"/>
            <a:ext cx="738925" cy="13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/>
          <p:cNvPicPr preferRelativeResize="0"/>
          <p:nvPr/>
        </p:nvPicPr>
        <p:blipFill rotWithShape="1">
          <a:blip r:embed="rId8">
            <a:alphaModFix/>
          </a:blip>
          <a:srcRect l="38691" t="30627" r="40399" b="32131"/>
          <a:stretch/>
        </p:blipFill>
        <p:spPr>
          <a:xfrm>
            <a:off x="3772200" y="1462950"/>
            <a:ext cx="738925" cy="13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Office PowerPoint</Application>
  <PresentationFormat>On-screen Show (16:9)</PresentationFormat>
  <Paragraphs>40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Comic Sans MS</vt:lpstr>
      <vt:lpstr>Impact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 3</dc:creator>
  <cp:lastModifiedBy>Dan Hoffman</cp:lastModifiedBy>
  <cp:revision>1</cp:revision>
  <dcterms:modified xsi:type="dcterms:W3CDTF">2022-06-17T15:35:32Z</dcterms:modified>
</cp:coreProperties>
</file>