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Hoffman" initials="dh" lastIdx="1" clrIdx="0">
    <p:extLst>
      <p:ext uri="{19B8F6BF-5375-455C-9EA6-DF929625EA0E}">
        <p15:presenceInfo xmlns:p15="http://schemas.microsoft.com/office/powerpoint/2012/main" userId="Dan Hoff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996633"/>
    <a:srgbClr val="9900FF"/>
    <a:srgbClr val="66FF66"/>
    <a:srgbClr val="00FF00"/>
    <a:srgbClr val="0000FF"/>
    <a:srgbClr val="66FF33"/>
    <a:srgbClr val="CC99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62" y="5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3BE3-83DB-4DC9-B498-C3F6EC96C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D6A98-3A77-47BD-89C1-888D927E5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92A58-A209-482C-9A82-AEAD1E96E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5221E-B5B7-45A3-AE75-E0457484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5174C-6BF1-48A7-8E94-27870373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2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4C05-47C8-41BB-9E82-68653512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954BF-C942-4696-9BCF-884505388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0A402-179B-4F24-9461-5B18E131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02BA5-0B9B-4ACA-9825-8A47FB34E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184A5-48A9-49F7-A70F-921C9823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5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B4C2-7BCC-4E2D-905A-B4021610C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BA83D-2574-4B7F-B595-24A875E17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41DFA-9CDF-4643-9DFE-B1A2AECD5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DC0AB-E391-40B9-9046-CB02AEE4F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CBDCB-4438-4D22-B1FD-19E9CFBDF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1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5137-40BE-47F0-AE1F-48E5AEC6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E6970-4A34-4C16-AAA6-D1BC68EB16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71CB7-4C70-47E3-B2E3-953748105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3FBB4-49FF-48C9-A848-864FA850E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D74CF-551C-4506-9520-C9508570B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B41D0-513D-42AB-BD0D-B362C042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6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AF6C-64F9-4961-8AE5-13FD1A55A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BFB28-9CE6-4504-A10B-65F482856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4E51B-AB23-44FA-8725-754613745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AD9307-1416-4DE7-B276-29162BF6C1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D5119-B8C3-478C-AB41-E16E2BE65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040740-ABFB-4091-8806-5CDA4FC4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F443E-2D84-44EE-8524-84D9FD94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BCC70-201C-4CC5-BA06-01156B001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5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E9452-AED6-473D-A4A6-FF2AB08F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02CD08-E1C7-4561-A51E-BF48945D9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BBE97-2AD2-4E4D-BA76-90B55CD88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B23449-9366-4CBA-8816-A0BF2F833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8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F529ED-9811-4BC5-B148-BB24ACC14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91C32E-B17D-4F70-AFAF-1760A756F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16FAE-88A3-47DC-92C0-FC3B8882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08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D786D-7D06-4FBE-85F2-94281CA7B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9F763-7B65-4F6C-AEB6-D56D81515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D8501-235C-4AE3-B5F0-308D53628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533F1-EF76-454E-A167-9E31AFE45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AA489-9418-46C6-9F38-309B05C3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EA78B-CC72-477E-BB55-D46F5F26C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AD25E-4543-44B6-AF17-0591DCDC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BC3FF6-5A57-4816-A6FF-DD84BD0182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2BEC4-F04B-440A-B99C-26C8B0A47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77643-616A-4F18-8CC2-E8143B6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E3D99-DED5-4AF5-83AD-884726129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3AB727-6795-4921-836A-71D9C1234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4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77D2F-A7BE-4376-994C-D10CE764A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7B97F9-D5D7-4405-AC37-8C929DEB9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BFF10-AC02-47F9-83C1-5BCE02199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E29BB-5E07-4BEB-B0BB-5C5F0B399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6FDCB-9EB9-416D-AD3D-7D940F9D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5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FA361-AFAC-4389-95BE-1DF9664D0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29BB8-A820-4244-A9AD-291D3076E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E768A-DA09-4EB1-BE05-F1A7ED2CF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217EF-4F98-4E8A-B088-2AF67FDA7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928F0-3536-4F86-A142-847424E1A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0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B91A8-38DB-41E0-A35F-3557EE832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C0981-B66D-46ED-9320-14DD7F3A5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A2E22-272F-4DAF-A50D-91EC53EE86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8171B-B86F-49E4-BCCA-9CF6322AB97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8C396-91DF-4339-8DB7-049524AE7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A6404-2DDD-44B2-960D-3651A3D180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FEF88-2C13-4797-8812-B800D9B30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6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CA5300-41E1-4BF3-82C8-F412210DDC5B}"/>
              </a:ext>
            </a:extLst>
          </p:cNvPr>
          <p:cNvSpPr/>
          <p:nvPr/>
        </p:nvSpPr>
        <p:spPr>
          <a:xfrm>
            <a:off x="1123950" y="5200650"/>
            <a:ext cx="1143000" cy="800100"/>
          </a:xfrm>
          <a:prstGeom prst="rect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6B3F4E-2896-4E87-9477-E26B2EA870D0}"/>
              </a:ext>
            </a:extLst>
          </p:cNvPr>
          <p:cNvSpPr/>
          <p:nvPr/>
        </p:nvSpPr>
        <p:spPr>
          <a:xfrm>
            <a:off x="2495550" y="5200650"/>
            <a:ext cx="1143000" cy="800100"/>
          </a:xfrm>
          <a:prstGeom prst="rect">
            <a:avLst/>
          </a:prstGeom>
          <a:solidFill>
            <a:srgbClr val="66FF66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F594BE-4502-4A1C-8E15-BF99D77543A7}"/>
              </a:ext>
            </a:extLst>
          </p:cNvPr>
          <p:cNvSpPr/>
          <p:nvPr/>
        </p:nvSpPr>
        <p:spPr>
          <a:xfrm>
            <a:off x="3867150" y="5200650"/>
            <a:ext cx="1143000" cy="800100"/>
          </a:xfrm>
          <a:prstGeom prst="rect">
            <a:avLst/>
          </a:prstGeom>
          <a:solidFill>
            <a:srgbClr val="FF0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FB0B45-275D-4B90-A6B5-A2776851CD81}"/>
              </a:ext>
            </a:extLst>
          </p:cNvPr>
          <p:cNvSpPr/>
          <p:nvPr/>
        </p:nvSpPr>
        <p:spPr>
          <a:xfrm>
            <a:off x="5238750" y="5200650"/>
            <a:ext cx="1143000" cy="800100"/>
          </a:xfrm>
          <a:prstGeom prst="rect">
            <a:avLst/>
          </a:prstGeom>
          <a:solidFill>
            <a:srgbClr val="0000FF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CDF823-FD9D-4228-99D8-CAEB62B085E9}"/>
              </a:ext>
            </a:extLst>
          </p:cNvPr>
          <p:cNvSpPr/>
          <p:nvPr/>
        </p:nvSpPr>
        <p:spPr>
          <a:xfrm>
            <a:off x="6591300" y="5200650"/>
            <a:ext cx="1143000" cy="800100"/>
          </a:xfrm>
          <a:prstGeom prst="rect">
            <a:avLst/>
          </a:prstGeom>
          <a:solidFill>
            <a:srgbClr val="9900FF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ABD566-D1BD-408D-8634-CB493ADD89A9}"/>
              </a:ext>
            </a:extLst>
          </p:cNvPr>
          <p:cNvSpPr/>
          <p:nvPr/>
        </p:nvSpPr>
        <p:spPr>
          <a:xfrm>
            <a:off x="7943850" y="5200650"/>
            <a:ext cx="1143000" cy="800100"/>
          </a:xfrm>
          <a:prstGeom prst="rect">
            <a:avLst/>
          </a:prstGeom>
          <a:solidFill>
            <a:srgbClr val="996633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6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E63BF6DC-011D-4778-970F-2EEF7876C827}"/>
              </a:ext>
            </a:extLst>
          </p:cNvPr>
          <p:cNvSpPr/>
          <p:nvPr/>
        </p:nvSpPr>
        <p:spPr>
          <a:xfrm>
            <a:off x="1095375" y="5300792"/>
            <a:ext cx="1047750" cy="904875"/>
          </a:xfrm>
          <a:prstGeom prst="ellipse">
            <a:avLst/>
          </a:prstGeom>
          <a:solidFill>
            <a:srgbClr val="FF00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0CC0744-1AD5-42F4-85F1-7AC09011FAC1}"/>
              </a:ext>
            </a:extLst>
          </p:cNvPr>
          <p:cNvSpPr/>
          <p:nvPr/>
        </p:nvSpPr>
        <p:spPr>
          <a:xfrm>
            <a:off x="2371725" y="5400675"/>
            <a:ext cx="1047750" cy="904875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DD80F37-C916-4406-946B-FA4E66A147B7}"/>
              </a:ext>
            </a:extLst>
          </p:cNvPr>
          <p:cNvSpPr/>
          <p:nvPr/>
        </p:nvSpPr>
        <p:spPr>
          <a:xfrm>
            <a:off x="3571875" y="5400675"/>
            <a:ext cx="1047750" cy="904875"/>
          </a:xfrm>
          <a:prstGeom prst="ellipse">
            <a:avLst/>
          </a:prstGeom>
          <a:solidFill>
            <a:srgbClr val="00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B833A34-04C4-43C8-93EE-A4744E7D6E6D}"/>
              </a:ext>
            </a:extLst>
          </p:cNvPr>
          <p:cNvSpPr/>
          <p:nvPr/>
        </p:nvSpPr>
        <p:spPr>
          <a:xfrm>
            <a:off x="4848225" y="5400675"/>
            <a:ext cx="1047750" cy="904875"/>
          </a:xfrm>
          <a:prstGeom prst="ellipse">
            <a:avLst/>
          </a:prstGeom>
          <a:solidFill>
            <a:srgbClr val="00CCFF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CD7A0F-14A1-4945-859F-A8D4E3F31BF0}"/>
              </a:ext>
            </a:extLst>
          </p:cNvPr>
          <p:cNvSpPr/>
          <p:nvPr/>
        </p:nvSpPr>
        <p:spPr>
          <a:xfrm>
            <a:off x="6096000" y="5400674"/>
            <a:ext cx="1047750" cy="904875"/>
          </a:xfrm>
          <a:prstGeom prst="ellipse">
            <a:avLst/>
          </a:prstGeom>
          <a:solidFill>
            <a:srgbClr val="99663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2C266AF-7FDC-4C4D-A93B-AB2626E60CEC}"/>
              </a:ext>
            </a:extLst>
          </p:cNvPr>
          <p:cNvSpPr/>
          <p:nvPr/>
        </p:nvSpPr>
        <p:spPr>
          <a:xfrm>
            <a:off x="7372350" y="5400674"/>
            <a:ext cx="1047750" cy="904875"/>
          </a:xfrm>
          <a:prstGeom prst="ellipse">
            <a:avLst/>
          </a:prstGeom>
          <a:solidFill>
            <a:srgbClr val="9900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48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2753FE73-0F00-48F5-89CB-9095E7A8CEED}"/>
              </a:ext>
            </a:extLst>
          </p:cNvPr>
          <p:cNvSpPr/>
          <p:nvPr/>
        </p:nvSpPr>
        <p:spPr>
          <a:xfrm>
            <a:off x="1672281" y="5177480"/>
            <a:ext cx="799070" cy="1000897"/>
          </a:xfrm>
          <a:prstGeom prst="triangl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00BF234B-D734-41DA-8D2C-1D63D11A0A38}"/>
              </a:ext>
            </a:extLst>
          </p:cNvPr>
          <p:cNvSpPr/>
          <p:nvPr/>
        </p:nvSpPr>
        <p:spPr>
          <a:xfrm>
            <a:off x="3072714" y="5177481"/>
            <a:ext cx="799070" cy="1000897"/>
          </a:xfrm>
          <a:prstGeom prst="triangl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95291C3-3504-45AC-9837-06D878D84F7F}"/>
              </a:ext>
            </a:extLst>
          </p:cNvPr>
          <p:cNvSpPr/>
          <p:nvPr/>
        </p:nvSpPr>
        <p:spPr>
          <a:xfrm>
            <a:off x="4872682" y="5177481"/>
            <a:ext cx="799070" cy="1000897"/>
          </a:xfrm>
          <a:prstGeom prst="triangle">
            <a:avLst/>
          </a:prstGeom>
          <a:solidFill>
            <a:srgbClr val="66FF6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9D35C31-6E58-4E71-99D4-9ABFC360D2A8}"/>
              </a:ext>
            </a:extLst>
          </p:cNvPr>
          <p:cNvSpPr/>
          <p:nvPr/>
        </p:nvSpPr>
        <p:spPr>
          <a:xfrm>
            <a:off x="6582033" y="5177481"/>
            <a:ext cx="799070" cy="1000897"/>
          </a:xfrm>
          <a:prstGeom prst="triangle">
            <a:avLst/>
          </a:prstGeom>
          <a:solidFill>
            <a:srgbClr val="99663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AF53677-AAF6-480C-8D04-D7940F761230}"/>
              </a:ext>
            </a:extLst>
          </p:cNvPr>
          <p:cNvSpPr/>
          <p:nvPr/>
        </p:nvSpPr>
        <p:spPr>
          <a:xfrm>
            <a:off x="8291384" y="5177481"/>
            <a:ext cx="799070" cy="1000897"/>
          </a:xfrm>
          <a:prstGeom prst="triangle">
            <a:avLst/>
          </a:prstGeom>
          <a:solidFill>
            <a:srgbClr val="9900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BDE3CFD-6C2E-4BB4-846B-AAA9CC75A066}"/>
              </a:ext>
            </a:extLst>
          </p:cNvPr>
          <p:cNvSpPr/>
          <p:nvPr/>
        </p:nvSpPr>
        <p:spPr>
          <a:xfrm>
            <a:off x="10000735" y="5177481"/>
            <a:ext cx="799070" cy="1000897"/>
          </a:xfrm>
          <a:prstGeom prst="triangle">
            <a:avLst/>
          </a:prstGeom>
          <a:solidFill>
            <a:srgbClr val="00FFCC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7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be 2">
            <a:extLst>
              <a:ext uri="{FF2B5EF4-FFF2-40B4-BE49-F238E27FC236}">
                <a16:creationId xmlns:a16="http://schemas.microsoft.com/office/drawing/2014/main" id="{095F62B6-C100-46BB-B966-960DD957948A}"/>
              </a:ext>
            </a:extLst>
          </p:cNvPr>
          <p:cNvSpPr/>
          <p:nvPr/>
        </p:nvSpPr>
        <p:spPr>
          <a:xfrm>
            <a:off x="1507524" y="5412259"/>
            <a:ext cx="1223319" cy="1075038"/>
          </a:xfrm>
          <a:prstGeom prst="cub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5E63740E-BEC2-4981-AA53-F0D6E5848A6E}"/>
              </a:ext>
            </a:extLst>
          </p:cNvPr>
          <p:cNvSpPr/>
          <p:nvPr/>
        </p:nvSpPr>
        <p:spPr>
          <a:xfrm>
            <a:off x="3031524" y="5412259"/>
            <a:ext cx="1223319" cy="1075038"/>
          </a:xfrm>
          <a:prstGeom prst="cube">
            <a:avLst/>
          </a:prstGeom>
          <a:solidFill>
            <a:srgbClr val="CC99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E6FD9849-EAFD-41CC-93A6-9B12EF033C81}"/>
              </a:ext>
            </a:extLst>
          </p:cNvPr>
          <p:cNvSpPr/>
          <p:nvPr/>
        </p:nvSpPr>
        <p:spPr>
          <a:xfrm>
            <a:off x="4555524" y="5412259"/>
            <a:ext cx="1223319" cy="1075038"/>
          </a:xfrm>
          <a:prstGeom prst="cube">
            <a:avLst/>
          </a:prstGeom>
          <a:solidFill>
            <a:srgbClr val="66FF3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056DA545-9475-4250-A74F-E15AEBEFFD27}"/>
              </a:ext>
            </a:extLst>
          </p:cNvPr>
          <p:cNvSpPr/>
          <p:nvPr/>
        </p:nvSpPr>
        <p:spPr>
          <a:xfrm>
            <a:off x="6096000" y="5412259"/>
            <a:ext cx="1223319" cy="1075038"/>
          </a:xfrm>
          <a:prstGeom prst="cube">
            <a:avLst/>
          </a:prstGeom>
          <a:solidFill>
            <a:srgbClr val="00FFCC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9F49D222-8EFB-4AA7-9C8B-BAADF4F4B523}"/>
              </a:ext>
            </a:extLst>
          </p:cNvPr>
          <p:cNvSpPr/>
          <p:nvPr/>
        </p:nvSpPr>
        <p:spPr>
          <a:xfrm>
            <a:off x="7636476" y="5412259"/>
            <a:ext cx="1223319" cy="1075038"/>
          </a:xfrm>
          <a:prstGeom prst="cube">
            <a:avLst/>
          </a:prstGeom>
          <a:solidFill>
            <a:srgbClr val="9900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9EBDCADF-1E47-4AE3-B311-79AAF31C2FE5}"/>
              </a:ext>
            </a:extLst>
          </p:cNvPr>
          <p:cNvSpPr/>
          <p:nvPr/>
        </p:nvSpPr>
        <p:spPr>
          <a:xfrm>
            <a:off x="9284043" y="5356653"/>
            <a:ext cx="1223319" cy="1075038"/>
          </a:xfrm>
          <a:prstGeom prst="cube">
            <a:avLst/>
          </a:prstGeom>
          <a:solidFill>
            <a:srgbClr val="0000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03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ylinder 1">
            <a:extLst>
              <a:ext uri="{FF2B5EF4-FFF2-40B4-BE49-F238E27FC236}">
                <a16:creationId xmlns:a16="http://schemas.microsoft.com/office/drawing/2014/main" id="{B168867F-040D-4837-AAEF-8C5BF3106564}"/>
              </a:ext>
            </a:extLst>
          </p:cNvPr>
          <p:cNvSpPr/>
          <p:nvPr/>
        </p:nvSpPr>
        <p:spPr>
          <a:xfrm>
            <a:off x="992660" y="5177481"/>
            <a:ext cx="922637" cy="852617"/>
          </a:xfrm>
          <a:prstGeom prst="can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58BF92EF-C835-41D8-A5BF-E5213B6D9375}"/>
              </a:ext>
            </a:extLst>
          </p:cNvPr>
          <p:cNvSpPr/>
          <p:nvPr/>
        </p:nvSpPr>
        <p:spPr>
          <a:xfrm>
            <a:off x="2318952" y="5177481"/>
            <a:ext cx="922637" cy="852617"/>
          </a:xfrm>
          <a:prstGeom prst="can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E725F3B3-6B67-4DAF-9633-2F1794C9C25B}"/>
              </a:ext>
            </a:extLst>
          </p:cNvPr>
          <p:cNvSpPr/>
          <p:nvPr/>
        </p:nvSpPr>
        <p:spPr>
          <a:xfrm>
            <a:off x="3509319" y="5202195"/>
            <a:ext cx="922637" cy="852617"/>
          </a:xfrm>
          <a:prstGeom prst="can">
            <a:avLst/>
          </a:prstGeom>
          <a:solidFill>
            <a:srgbClr val="66FF6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ylinder 19">
            <a:extLst>
              <a:ext uri="{FF2B5EF4-FFF2-40B4-BE49-F238E27FC236}">
                <a16:creationId xmlns:a16="http://schemas.microsoft.com/office/drawing/2014/main" id="{C2A7ECE0-7614-4EC4-819E-1C348407113B}"/>
              </a:ext>
            </a:extLst>
          </p:cNvPr>
          <p:cNvSpPr/>
          <p:nvPr/>
        </p:nvSpPr>
        <p:spPr>
          <a:xfrm>
            <a:off x="4703804" y="5202195"/>
            <a:ext cx="922637" cy="852617"/>
          </a:xfrm>
          <a:prstGeom prst="can">
            <a:avLst/>
          </a:prstGeom>
          <a:solidFill>
            <a:srgbClr val="9900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ylinder 20">
            <a:extLst>
              <a:ext uri="{FF2B5EF4-FFF2-40B4-BE49-F238E27FC236}">
                <a16:creationId xmlns:a16="http://schemas.microsoft.com/office/drawing/2014/main" id="{D96BAB22-457D-40EF-97FB-099BC4355F66}"/>
              </a:ext>
            </a:extLst>
          </p:cNvPr>
          <p:cNvSpPr/>
          <p:nvPr/>
        </p:nvSpPr>
        <p:spPr>
          <a:xfrm>
            <a:off x="5964192" y="5202195"/>
            <a:ext cx="922637" cy="852617"/>
          </a:xfrm>
          <a:prstGeom prst="can">
            <a:avLst/>
          </a:prstGeom>
          <a:solidFill>
            <a:srgbClr val="99663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ylinder 21">
            <a:extLst>
              <a:ext uri="{FF2B5EF4-FFF2-40B4-BE49-F238E27FC236}">
                <a16:creationId xmlns:a16="http://schemas.microsoft.com/office/drawing/2014/main" id="{4A4A1CF3-6128-42BC-A767-77F627EB62E1}"/>
              </a:ext>
            </a:extLst>
          </p:cNvPr>
          <p:cNvSpPr/>
          <p:nvPr/>
        </p:nvSpPr>
        <p:spPr>
          <a:xfrm>
            <a:off x="7199863" y="5202196"/>
            <a:ext cx="922637" cy="852617"/>
          </a:xfrm>
          <a:prstGeom prst="can">
            <a:avLst/>
          </a:prstGeom>
          <a:solidFill>
            <a:srgbClr val="00FFCC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376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6</cp:revision>
  <dcterms:created xsi:type="dcterms:W3CDTF">2021-03-19T20:10:21Z</dcterms:created>
  <dcterms:modified xsi:type="dcterms:W3CDTF">2021-03-19T20:40:11Z</dcterms:modified>
</cp:coreProperties>
</file>