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76" r:id="rId4"/>
    <p:sldId id="277" r:id="rId5"/>
    <p:sldId id="278" r:id="rId6"/>
    <p:sldId id="259" r:id="rId7"/>
    <p:sldId id="258" r:id="rId8"/>
    <p:sldId id="260" r:id="rId9"/>
    <p:sldId id="261" r:id="rId10"/>
    <p:sldId id="262" r:id="rId11"/>
    <p:sldId id="263" r:id="rId12"/>
    <p:sldId id="264" r:id="rId13"/>
    <p:sldId id="266" r:id="rId14"/>
    <p:sldId id="267" r:id="rId15"/>
    <p:sldId id="268" r:id="rId16"/>
    <p:sldId id="269" r:id="rId17"/>
    <p:sldId id="270" r:id="rId18"/>
    <p:sldId id="275" r:id="rId19"/>
    <p:sldId id="272" r:id="rId20"/>
    <p:sldId id="271" r:id="rId21"/>
    <p:sldId id="273" r:id="rId22"/>
    <p:sldId id="2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4ABF7-F4EB-4891-9DAF-C576F93370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892D61-A442-4870-BA2E-068AFEA221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F46639-217C-48A0-8834-ADAB90A71811}"/>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5" name="Footer Placeholder 4">
            <a:extLst>
              <a:ext uri="{FF2B5EF4-FFF2-40B4-BE49-F238E27FC236}">
                <a16:creationId xmlns:a16="http://schemas.microsoft.com/office/drawing/2014/main" id="{ACCD0614-EA06-463C-8BB4-31E13E374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00773-BE04-4092-855C-68C582E16146}"/>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581155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9EC44-AFCC-46E1-B183-4BB14177AD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B3AB40-9778-47E1-8BC0-902A0991BB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AC17B-8012-47C8-91D3-71171B1E917B}"/>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5" name="Footer Placeholder 4">
            <a:extLst>
              <a:ext uri="{FF2B5EF4-FFF2-40B4-BE49-F238E27FC236}">
                <a16:creationId xmlns:a16="http://schemas.microsoft.com/office/drawing/2014/main" id="{2C6F41AA-8D1B-4DB3-83D1-19FEBE044F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C30E3-93FA-4553-8B80-CF7DEB44B7D9}"/>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240889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DEF8-2A9E-4F12-A2F2-781E35E720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D0D675-0221-42A5-856D-0ED2EC8EE3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D3B191-5157-45BE-B2AB-17980E0DD3B7}"/>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5" name="Footer Placeholder 4">
            <a:extLst>
              <a:ext uri="{FF2B5EF4-FFF2-40B4-BE49-F238E27FC236}">
                <a16:creationId xmlns:a16="http://schemas.microsoft.com/office/drawing/2014/main" id="{6BD3EA90-9648-4E60-900F-1D437CD50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4B847A-9507-4F7C-AE47-440DF5B3E70F}"/>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2253078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97A0F-EE93-472F-8989-EBAB283E23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85C6FA-7085-46CA-8DF6-60D58284F9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CDCFB3-5803-4216-A681-0742E8A59D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40C4B4-D7E0-4137-A501-4A52979375B8}"/>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6" name="Footer Placeholder 5">
            <a:extLst>
              <a:ext uri="{FF2B5EF4-FFF2-40B4-BE49-F238E27FC236}">
                <a16:creationId xmlns:a16="http://schemas.microsoft.com/office/drawing/2014/main" id="{B2D3A8EC-4060-4B25-909B-B5E46C9D4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B02D4-B681-4126-A2DF-8BD260D578A4}"/>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3506140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C22A-29BF-4DB6-A975-31BEC47BA8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272EEA-B6D8-4287-8838-1BB1C6D8FF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A8AB4-B24E-4CFF-BCFD-604F52A995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D31ABE-6814-4774-9CB9-99858F20DC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1BCA21-7092-4464-A001-B063A4BAE4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51D0E5-DCDE-4831-B247-197582652AC7}"/>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8" name="Footer Placeholder 7">
            <a:extLst>
              <a:ext uri="{FF2B5EF4-FFF2-40B4-BE49-F238E27FC236}">
                <a16:creationId xmlns:a16="http://schemas.microsoft.com/office/drawing/2014/main" id="{F3F7E0AC-D409-44B1-A64B-F5F5708D98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F44295-3D6B-4CFF-9F71-58B676AEB790}"/>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2323908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DC988-A3F0-4B33-AFA9-483CA85666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EF9145-1601-49E8-9B1F-4ECAA76E7CC4}"/>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4" name="Footer Placeholder 3">
            <a:extLst>
              <a:ext uri="{FF2B5EF4-FFF2-40B4-BE49-F238E27FC236}">
                <a16:creationId xmlns:a16="http://schemas.microsoft.com/office/drawing/2014/main" id="{E9C816F9-08F7-43A1-935E-394E08E63C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34B76C-643A-4E3E-A4E7-9C9EA6894002}"/>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1635655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8E025C-3A28-49F2-AF82-239AAF7D76D5}"/>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3" name="Footer Placeholder 2">
            <a:extLst>
              <a:ext uri="{FF2B5EF4-FFF2-40B4-BE49-F238E27FC236}">
                <a16:creationId xmlns:a16="http://schemas.microsoft.com/office/drawing/2014/main" id="{0D6D589A-2679-42FF-AD61-D3E4261EDF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460B35-5661-4DF9-AA0E-7C290215AD6F}"/>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344199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928AB-FD05-4D06-875E-D42FB27EF6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2A4806-6A47-4F94-8006-3F31EB3EF1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B2E292-8896-40D6-9095-547A97B8B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4194B8-83AF-4254-8F0C-33AB684BF92A}"/>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6" name="Footer Placeholder 5">
            <a:extLst>
              <a:ext uri="{FF2B5EF4-FFF2-40B4-BE49-F238E27FC236}">
                <a16:creationId xmlns:a16="http://schemas.microsoft.com/office/drawing/2014/main" id="{268421AE-F4B7-4776-9F50-2AEB4BB3FB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613B24-3DBA-4A82-A1D9-26283FB67FD2}"/>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3670450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C9C1-EFE0-484F-8EAE-3C1466D46F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7C1BC4-C57C-4F11-BFBE-6107F6F66B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0FDA8D-2E35-44B0-87F6-159D344B1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0C2242-6E89-423E-842D-FE21793A020D}"/>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6" name="Footer Placeholder 5">
            <a:extLst>
              <a:ext uri="{FF2B5EF4-FFF2-40B4-BE49-F238E27FC236}">
                <a16:creationId xmlns:a16="http://schemas.microsoft.com/office/drawing/2014/main" id="{309474DB-ADF8-47C1-982C-CFA2206A52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DCDF8B-9EEE-495A-827C-7985C5FD37A8}"/>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386783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9A47-C19D-46D9-AB34-CC399F37F2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4BA805-C4B5-4310-AACA-8D93C0BF67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2F09A-18A0-48B5-B710-2D5A0F71AE38}"/>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5" name="Footer Placeholder 4">
            <a:extLst>
              <a:ext uri="{FF2B5EF4-FFF2-40B4-BE49-F238E27FC236}">
                <a16:creationId xmlns:a16="http://schemas.microsoft.com/office/drawing/2014/main" id="{F21466ED-59D7-41FE-A700-BE00EDDD64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1C806E-A957-4322-9002-4202052EEC83}"/>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2077234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FBE587-3B3B-45BE-8F8D-375F4473D2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5D98AB-074B-4442-A0D8-F59A625975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65172C-FCCC-4C52-867B-9C072A9317AC}"/>
              </a:ext>
            </a:extLst>
          </p:cNvPr>
          <p:cNvSpPr>
            <a:spLocks noGrp="1"/>
          </p:cNvSpPr>
          <p:nvPr>
            <p:ph type="dt" sz="half" idx="10"/>
          </p:nvPr>
        </p:nvSpPr>
        <p:spPr/>
        <p:txBody>
          <a:bodyPr/>
          <a:lstStyle/>
          <a:p>
            <a:fld id="{2B324D05-E1B1-497A-9114-2ABEE64FAED6}" type="datetimeFigureOut">
              <a:rPr lang="en-US" smtClean="0"/>
              <a:t>10/19/2019</a:t>
            </a:fld>
            <a:endParaRPr lang="en-US"/>
          </a:p>
        </p:txBody>
      </p:sp>
      <p:sp>
        <p:nvSpPr>
          <p:cNvPr id="5" name="Footer Placeholder 4">
            <a:extLst>
              <a:ext uri="{FF2B5EF4-FFF2-40B4-BE49-F238E27FC236}">
                <a16:creationId xmlns:a16="http://schemas.microsoft.com/office/drawing/2014/main" id="{77668897-542B-4279-94C4-9A43E3DFDE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6D1F9C-6E55-49C8-9B41-C3A5D4181852}"/>
              </a:ext>
            </a:extLst>
          </p:cNvPr>
          <p:cNvSpPr>
            <a:spLocks noGrp="1"/>
          </p:cNvSpPr>
          <p:nvPr>
            <p:ph type="sldNum" sz="quarter" idx="12"/>
          </p:nvPr>
        </p:nvSpPr>
        <p:spPr/>
        <p:txBody>
          <a:bodyPr/>
          <a:lstStyle/>
          <a:p>
            <a:fld id="{906F622E-8246-4755-9B89-5B447020DA71}" type="slidenum">
              <a:rPr lang="en-US" smtClean="0"/>
              <a:t>‹#›</a:t>
            </a:fld>
            <a:endParaRPr lang="en-US"/>
          </a:p>
        </p:txBody>
      </p:sp>
    </p:spTree>
    <p:extLst>
      <p:ext uri="{BB962C8B-B14F-4D97-AF65-F5344CB8AC3E}">
        <p14:creationId xmlns:p14="http://schemas.microsoft.com/office/powerpoint/2010/main" val="428939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E0194-961F-44B0-AEFF-39142DFF5A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7B1D37-A179-44B8-94E8-170B437A8B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9285FA-6257-4BAF-9399-11FB7893DA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324D05-E1B1-497A-9114-2ABEE64FAED6}" type="datetimeFigureOut">
              <a:rPr lang="en-US" smtClean="0"/>
              <a:t>10/19/2019</a:t>
            </a:fld>
            <a:endParaRPr lang="en-US"/>
          </a:p>
        </p:txBody>
      </p:sp>
      <p:sp>
        <p:nvSpPr>
          <p:cNvPr id="5" name="Footer Placeholder 4">
            <a:extLst>
              <a:ext uri="{FF2B5EF4-FFF2-40B4-BE49-F238E27FC236}">
                <a16:creationId xmlns:a16="http://schemas.microsoft.com/office/drawing/2014/main" id="{22673A1C-F0F1-4D3E-A919-C0DAC0B71A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B791CE-F7D5-4EE0-BB9A-B3BFF5944B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6F622E-8246-4755-9B89-5B447020DA71}" type="slidenum">
              <a:rPr lang="en-US" smtClean="0"/>
              <a:t>‹#›</a:t>
            </a:fld>
            <a:endParaRPr lang="en-US"/>
          </a:p>
        </p:txBody>
      </p:sp>
    </p:spTree>
    <p:extLst>
      <p:ext uri="{BB962C8B-B14F-4D97-AF65-F5344CB8AC3E}">
        <p14:creationId xmlns:p14="http://schemas.microsoft.com/office/powerpoint/2010/main" val="3171411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8.jpeg"/><Relationship Id="rId5" Type="http://schemas.microsoft.com/office/2007/relationships/hdphoto" Target="../media/hdphoto2.wdp"/><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104128" y="3066911"/>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2554545"/>
          </a:xfrm>
          <a:prstGeom prst="rect">
            <a:avLst/>
          </a:prstGeom>
          <a:noFill/>
        </p:spPr>
        <p:txBody>
          <a:bodyPr wrap="square" rtlCol="0">
            <a:spAutoFit/>
          </a:bodyPr>
          <a:lstStyle/>
          <a:p>
            <a:r>
              <a:rPr lang="en-US" sz="2000" b="1" i="1" dirty="0"/>
              <a:t>Start typing in here  TYPE YOUR STORY HERE BELOW THE  PICTURE YOUR LIKE1</a:t>
            </a:r>
          </a:p>
          <a:p>
            <a:endParaRPr lang="en-US" sz="2000" b="1" i="1" dirty="0"/>
          </a:p>
          <a:p>
            <a:endParaRPr lang="en-US" sz="2000" b="1" i="1" dirty="0"/>
          </a:p>
          <a:p>
            <a:endParaRPr lang="en-US" sz="2000" b="1" i="1" dirty="0"/>
          </a:p>
          <a:p>
            <a:endParaRPr lang="en-US" sz="2000" b="1" i="1" dirty="0"/>
          </a:p>
          <a:p>
            <a:endParaRPr lang="en-US" sz="2000" b="1" i="1" dirty="0"/>
          </a:p>
          <a:p>
            <a:endParaRPr lang="en-US" sz="2000" b="1" i="1" dirty="0"/>
          </a:p>
          <a:p>
            <a:r>
              <a:rPr lang="en-US" sz="2000" b="1" i="1" dirty="0"/>
              <a:t>                                                                                                               Written by:  Your name here</a:t>
            </a:r>
          </a:p>
        </p:txBody>
      </p:sp>
      <p:sp>
        <p:nvSpPr>
          <p:cNvPr id="11" name="TextBox 10">
            <a:extLst>
              <a:ext uri="{FF2B5EF4-FFF2-40B4-BE49-F238E27FC236}">
                <a16:creationId xmlns:a16="http://schemas.microsoft.com/office/drawing/2014/main" id="{B2BD20FE-DF89-4C47-9E32-97B096554345}"/>
              </a:ext>
            </a:extLst>
          </p:cNvPr>
          <p:cNvSpPr txBox="1"/>
          <p:nvPr/>
        </p:nvSpPr>
        <p:spPr>
          <a:xfrm>
            <a:off x="1340528" y="1219200"/>
            <a:ext cx="9863091" cy="2185214"/>
          </a:xfrm>
          <a:prstGeom prst="rect">
            <a:avLst/>
          </a:prstGeom>
          <a:noFill/>
        </p:spPr>
        <p:txBody>
          <a:bodyPr wrap="square" rtlCol="0">
            <a:spAutoFit/>
          </a:bodyPr>
          <a:lstStyle/>
          <a:p>
            <a:pPr algn="l"/>
            <a:r>
              <a:rPr lang="en-US" sz="3600" b="1" i="1" dirty="0"/>
              <a:t>Y</a:t>
            </a:r>
            <a:r>
              <a:rPr lang="en-US" sz="2000" b="1" i="1" dirty="0"/>
              <a:t>ou will discover many slides on here with different images for students to write about.  Choose the one they want and you may start typing when they see START TYPING IN HERE  OR  ONCE UPON A TIME.   Let the teacher know when you are done with your story and it may be printed out. If more slides are need for your story click on the slide your working on and click CONTROL D  this will duplicate that slide. Make sure you type at the end written by and your name.</a:t>
            </a:r>
          </a:p>
        </p:txBody>
      </p:sp>
      <p:sp>
        <p:nvSpPr>
          <p:cNvPr id="12" name="TextBox 11">
            <a:extLst>
              <a:ext uri="{FF2B5EF4-FFF2-40B4-BE49-F238E27FC236}">
                <a16:creationId xmlns:a16="http://schemas.microsoft.com/office/drawing/2014/main" id="{E94917EC-89DE-41D9-B247-D93E3EFA0159}"/>
              </a:ext>
            </a:extLst>
          </p:cNvPr>
          <p:cNvSpPr txBox="1"/>
          <p:nvPr/>
        </p:nvSpPr>
        <p:spPr>
          <a:xfrm>
            <a:off x="2886075" y="323850"/>
            <a:ext cx="5857875" cy="646331"/>
          </a:xfrm>
          <a:prstGeom prst="rect">
            <a:avLst/>
          </a:prstGeom>
          <a:noFill/>
        </p:spPr>
        <p:txBody>
          <a:bodyPr wrap="square" rtlCol="0">
            <a:spAutoFit/>
          </a:bodyPr>
          <a:lstStyle/>
          <a:p>
            <a:pPr algn="l"/>
            <a:r>
              <a:rPr lang="en-US" sz="3600" b="1" i="1" dirty="0">
                <a:latin typeface="Cooper Black" panose="0208090404030B020404" pitchFamily="18" charset="0"/>
              </a:rPr>
              <a:t>DIRECTIONS:</a:t>
            </a:r>
          </a:p>
        </p:txBody>
      </p:sp>
    </p:spTree>
    <p:extLst>
      <p:ext uri="{BB962C8B-B14F-4D97-AF65-F5344CB8AC3E}">
        <p14:creationId xmlns:p14="http://schemas.microsoft.com/office/powerpoint/2010/main" val="488030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104128" y="3066911"/>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Start typing in here</a:t>
            </a:r>
          </a:p>
        </p:txBody>
      </p:sp>
      <p:pic>
        <p:nvPicPr>
          <p:cNvPr id="8" name="Picture 7">
            <a:extLst>
              <a:ext uri="{FF2B5EF4-FFF2-40B4-BE49-F238E27FC236}">
                <a16:creationId xmlns:a16="http://schemas.microsoft.com/office/drawing/2014/main" id="{BCE2506C-5E87-436A-8913-63DF964AB5F6}"/>
              </a:ext>
            </a:extLst>
          </p:cNvPr>
          <p:cNvPicPr>
            <a:picLocks noChangeAspect="1"/>
          </p:cNvPicPr>
          <p:nvPr/>
        </p:nvPicPr>
        <p:blipFill>
          <a:blip r:embed="rId4"/>
          <a:stretch>
            <a:fillRect/>
          </a:stretch>
        </p:blipFill>
        <p:spPr>
          <a:xfrm>
            <a:off x="1743721" y="109212"/>
            <a:ext cx="8248003" cy="3473813"/>
          </a:xfrm>
          <a:prstGeom prst="rect">
            <a:avLst/>
          </a:prstGeom>
        </p:spPr>
      </p:pic>
    </p:spTree>
    <p:extLst>
      <p:ext uri="{BB962C8B-B14F-4D97-AF65-F5344CB8AC3E}">
        <p14:creationId xmlns:p14="http://schemas.microsoft.com/office/powerpoint/2010/main" val="15439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104128" y="3066911"/>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Start typing in here</a:t>
            </a:r>
          </a:p>
        </p:txBody>
      </p:sp>
      <p:pic>
        <p:nvPicPr>
          <p:cNvPr id="7170" name="Picture 2" descr="Image result for classrooms">
            <a:extLst>
              <a:ext uri="{FF2B5EF4-FFF2-40B4-BE49-F238E27FC236}">
                <a16:creationId xmlns:a16="http://schemas.microsoft.com/office/drawing/2014/main" id="{FA2E0B52-4AB5-4E39-87AE-AD3659CA68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0"/>
            <a:ext cx="8238478" cy="3577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302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104128" y="3066911"/>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Start typing in here</a:t>
            </a:r>
          </a:p>
        </p:txBody>
      </p:sp>
      <p:pic>
        <p:nvPicPr>
          <p:cNvPr id="8194" name="Picture 2" descr="Image result for elementary classrooms">
            <a:extLst>
              <a:ext uri="{FF2B5EF4-FFF2-40B4-BE49-F238E27FC236}">
                <a16:creationId xmlns:a16="http://schemas.microsoft.com/office/drawing/2014/main" id="{D6EA8ADF-2F2A-462B-86E4-248310263F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4412" y="1"/>
            <a:ext cx="8416031" cy="3551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137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104128" y="3066911"/>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Start typing in here</a:t>
            </a:r>
          </a:p>
        </p:txBody>
      </p:sp>
      <p:pic>
        <p:nvPicPr>
          <p:cNvPr id="9218" name="Picture 2" descr="Related image">
            <a:extLst>
              <a:ext uri="{FF2B5EF4-FFF2-40B4-BE49-F238E27FC236}">
                <a16:creationId xmlns:a16="http://schemas.microsoft.com/office/drawing/2014/main" id="{294AD26C-7C89-47B2-BB27-3D8D871BED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3087" y="0"/>
            <a:ext cx="8345010" cy="355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681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Start typing in here</a:t>
            </a:r>
          </a:p>
        </p:txBody>
      </p:sp>
      <p:pic>
        <p:nvPicPr>
          <p:cNvPr id="2" name="Picture 1">
            <a:extLst>
              <a:ext uri="{FF2B5EF4-FFF2-40B4-BE49-F238E27FC236}">
                <a16:creationId xmlns:a16="http://schemas.microsoft.com/office/drawing/2014/main" id="{F8ACB6AE-BB00-4FD2-A020-E062170309FD}"/>
              </a:ext>
            </a:extLst>
          </p:cNvPr>
          <p:cNvPicPr>
            <a:picLocks noChangeAspect="1"/>
          </p:cNvPicPr>
          <p:nvPr/>
        </p:nvPicPr>
        <p:blipFill>
          <a:blip r:embed="rId4"/>
          <a:stretch>
            <a:fillRect/>
          </a:stretch>
        </p:blipFill>
        <p:spPr>
          <a:xfrm>
            <a:off x="66674" y="1"/>
            <a:ext cx="12125326" cy="3429000"/>
          </a:xfrm>
          <a:prstGeom prst="rect">
            <a:avLst/>
          </a:prstGeom>
        </p:spPr>
      </p:pic>
    </p:spTree>
    <p:extLst>
      <p:ext uri="{BB962C8B-B14F-4D97-AF65-F5344CB8AC3E}">
        <p14:creationId xmlns:p14="http://schemas.microsoft.com/office/powerpoint/2010/main" val="90860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background images backyard">
            <a:extLst>
              <a:ext uri="{FF2B5EF4-FFF2-40B4-BE49-F238E27FC236}">
                <a16:creationId xmlns:a16="http://schemas.microsoft.com/office/drawing/2014/main" id="{5D9061E1-9775-44A4-8B44-09496C86C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470" y="94325"/>
            <a:ext cx="9197266" cy="34922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Start typing in here</a:t>
            </a:r>
          </a:p>
        </p:txBody>
      </p:sp>
    </p:spTree>
    <p:extLst>
      <p:ext uri="{BB962C8B-B14F-4D97-AF65-F5344CB8AC3E}">
        <p14:creationId xmlns:p14="http://schemas.microsoft.com/office/powerpoint/2010/main" val="958095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07007" y="2878353"/>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3076" name="Picture 4" descr="Related image">
            <a:extLst>
              <a:ext uri="{FF2B5EF4-FFF2-40B4-BE49-F238E27FC236}">
                <a16:creationId xmlns:a16="http://schemas.microsoft.com/office/drawing/2014/main" id="{7393EC7B-E85A-467E-B9EE-EAEDC600D6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1738" y="0"/>
            <a:ext cx="862965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123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6146" name="Picture 2" descr="Image result for background images princess">
            <a:extLst>
              <a:ext uri="{FF2B5EF4-FFF2-40B4-BE49-F238E27FC236}">
                <a16:creationId xmlns:a16="http://schemas.microsoft.com/office/drawing/2014/main" id="{F563A46F-F8A7-483F-A0BA-DE235B8331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9275" y="1"/>
            <a:ext cx="8551863"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537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7170" name="Picture 2" descr="Image result for background images castle">
            <a:extLst>
              <a:ext uri="{FF2B5EF4-FFF2-40B4-BE49-F238E27FC236}">
                <a16:creationId xmlns:a16="http://schemas.microsoft.com/office/drawing/2014/main" id="{D2000FE0-D220-4671-8003-619DC6DF5E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1"/>
            <a:ext cx="6296025" cy="3405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566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8194" name="Picture 2" descr="Related image">
            <a:extLst>
              <a:ext uri="{FF2B5EF4-FFF2-40B4-BE49-F238E27FC236}">
                <a16:creationId xmlns:a16="http://schemas.microsoft.com/office/drawing/2014/main" id="{DF0E2C7C-B0D7-46D7-8042-5230441C08B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0208"/>
          <a:stretch/>
        </p:blipFill>
        <p:spPr bwMode="auto">
          <a:xfrm>
            <a:off x="2619376" y="-29499"/>
            <a:ext cx="7172324" cy="345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557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9218" name="Picture 2" descr="Related image">
            <a:extLst>
              <a:ext uri="{FF2B5EF4-FFF2-40B4-BE49-F238E27FC236}">
                <a16:creationId xmlns:a16="http://schemas.microsoft.com/office/drawing/2014/main" id="{3FC68054-991F-4E8A-B0A8-E74D83C859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547"/>
          <a:stretch/>
        </p:blipFill>
        <p:spPr bwMode="auto">
          <a:xfrm>
            <a:off x="2247900" y="-76339"/>
            <a:ext cx="7534275" cy="3505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109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10242" name="Picture 2" descr="Image result for background images haunted house">
            <a:extLst>
              <a:ext uri="{FF2B5EF4-FFF2-40B4-BE49-F238E27FC236}">
                <a16:creationId xmlns:a16="http://schemas.microsoft.com/office/drawing/2014/main" id="{E36AC0AC-F086-40E0-8B27-53D57A89AF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7900" y="925"/>
            <a:ext cx="7715250" cy="342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798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12290" name="Picture 2" descr="Image result for background images thanksgiving houses">
            <a:extLst>
              <a:ext uri="{FF2B5EF4-FFF2-40B4-BE49-F238E27FC236}">
                <a16:creationId xmlns:a16="http://schemas.microsoft.com/office/drawing/2014/main" id="{445AD73C-DB7C-4499-B9AF-77252E55A6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325" y="0"/>
            <a:ext cx="10291763"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background images thanksgiving pilgrims">
            <a:extLst>
              <a:ext uri="{FF2B5EF4-FFF2-40B4-BE49-F238E27FC236}">
                <a16:creationId xmlns:a16="http://schemas.microsoft.com/office/drawing/2014/main" id="{B2E3F06A-3B62-48DE-8E83-C369CB7F375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010" l="0" r="99203"/>
                    </a14:imgEffect>
                  </a14:imgLayer>
                </a14:imgProps>
              </a:ext>
              <a:ext uri="{28A0092B-C50C-407E-A947-70E740481C1C}">
                <a14:useLocalDpi xmlns:a14="http://schemas.microsoft.com/office/drawing/2010/main" val="0"/>
              </a:ext>
            </a:extLst>
          </a:blip>
          <a:srcRect/>
          <a:stretch>
            <a:fillRect/>
          </a:stretch>
        </p:blipFill>
        <p:spPr bwMode="auto">
          <a:xfrm>
            <a:off x="0" y="1585774"/>
            <a:ext cx="1647374" cy="13192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background images thanksgiving pilgrims">
            <a:extLst>
              <a:ext uri="{FF2B5EF4-FFF2-40B4-BE49-F238E27FC236}">
                <a16:creationId xmlns:a16="http://schemas.microsoft.com/office/drawing/2014/main" id="{EDB08F2A-4D82-46DC-8A90-F148CCBC000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010" l="0" r="99203"/>
                    </a14:imgEffect>
                  </a14:imgLayer>
                </a14:imgProps>
              </a:ext>
              <a:ext uri="{28A0092B-C50C-407E-A947-70E740481C1C}">
                <a14:useLocalDpi xmlns:a14="http://schemas.microsoft.com/office/drawing/2010/main" val="0"/>
              </a:ext>
            </a:extLst>
          </a:blip>
          <a:srcRect/>
          <a:stretch>
            <a:fillRect/>
          </a:stretch>
        </p:blipFill>
        <p:spPr bwMode="auto">
          <a:xfrm>
            <a:off x="10544626" y="1509714"/>
            <a:ext cx="1647374" cy="1319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350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13314" name="Picture 2" descr="Related image">
            <a:extLst>
              <a:ext uri="{FF2B5EF4-FFF2-40B4-BE49-F238E27FC236}">
                <a16:creationId xmlns:a16="http://schemas.microsoft.com/office/drawing/2014/main" id="{80D7A83F-5B02-4ACA-9676-F7A925BA1A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background images thanksgiving pilgrims">
            <a:extLst>
              <a:ext uri="{FF2B5EF4-FFF2-40B4-BE49-F238E27FC236}">
                <a16:creationId xmlns:a16="http://schemas.microsoft.com/office/drawing/2014/main" id="{C7A98539-60DE-4362-9F9D-7261B0005F8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010" l="0" r="99203"/>
                    </a14:imgEffect>
                  </a14:imgLayer>
                </a14:imgProps>
              </a:ext>
              <a:ext uri="{28A0092B-C50C-407E-A947-70E740481C1C}">
                <a14:useLocalDpi xmlns:a14="http://schemas.microsoft.com/office/drawing/2010/main" val="0"/>
              </a:ext>
            </a:extLst>
          </a:blip>
          <a:srcRect/>
          <a:stretch>
            <a:fillRect/>
          </a:stretch>
        </p:blipFill>
        <p:spPr bwMode="auto">
          <a:xfrm>
            <a:off x="10668000" y="2086369"/>
            <a:ext cx="1647374" cy="13192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background images thanksgiving pilgrims">
            <a:extLst>
              <a:ext uri="{FF2B5EF4-FFF2-40B4-BE49-F238E27FC236}">
                <a16:creationId xmlns:a16="http://schemas.microsoft.com/office/drawing/2014/main" id="{7776668B-A318-45ED-AA72-575C15E4607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010" l="0" r="99203"/>
                    </a14:imgEffect>
                  </a14:imgLayer>
                </a14:imgProps>
              </a:ext>
              <a:ext uri="{28A0092B-C50C-407E-A947-70E740481C1C}">
                <a14:useLocalDpi xmlns:a14="http://schemas.microsoft.com/office/drawing/2010/main" val="0"/>
              </a:ext>
            </a:extLst>
          </a:blip>
          <a:srcRect/>
          <a:stretch>
            <a:fillRect/>
          </a:stretch>
        </p:blipFill>
        <p:spPr bwMode="auto">
          <a:xfrm>
            <a:off x="147863" y="1902747"/>
            <a:ext cx="1647374" cy="1319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868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13316" name="Picture 4" descr="Image result for background images thanksgiving pilgrims">
            <a:extLst>
              <a:ext uri="{FF2B5EF4-FFF2-40B4-BE49-F238E27FC236}">
                <a16:creationId xmlns:a16="http://schemas.microsoft.com/office/drawing/2014/main" id="{C7A98539-60DE-4362-9F9D-7261B0005F8A}"/>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98010" l="0" r="99203"/>
                    </a14:imgEffect>
                  </a14:imgLayer>
                </a14:imgProps>
              </a:ext>
              <a:ext uri="{28A0092B-C50C-407E-A947-70E740481C1C}">
                <a14:useLocalDpi xmlns:a14="http://schemas.microsoft.com/office/drawing/2010/main" val="0"/>
              </a:ext>
            </a:extLst>
          </a:blip>
          <a:srcRect/>
          <a:stretch>
            <a:fillRect/>
          </a:stretch>
        </p:blipFill>
        <p:spPr bwMode="auto">
          <a:xfrm>
            <a:off x="9606188" y="1426763"/>
            <a:ext cx="1647374" cy="13192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background images thanksgiving pilgrims">
            <a:extLst>
              <a:ext uri="{FF2B5EF4-FFF2-40B4-BE49-F238E27FC236}">
                <a16:creationId xmlns:a16="http://schemas.microsoft.com/office/drawing/2014/main" id="{7776668B-A318-45ED-AA72-575C15E4607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98010" l="0" r="99203"/>
                    </a14:imgEffect>
                  </a14:imgLayer>
                </a14:imgProps>
              </a:ext>
              <a:ext uri="{28A0092B-C50C-407E-A947-70E740481C1C}">
                <a14:useLocalDpi xmlns:a14="http://schemas.microsoft.com/office/drawing/2010/main" val="0"/>
              </a:ext>
            </a:extLst>
          </a:blip>
          <a:srcRect/>
          <a:stretch>
            <a:fillRect/>
          </a:stretch>
        </p:blipFill>
        <p:spPr bwMode="auto">
          <a:xfrm>
            <a:off x="720842" y="1339567"/>
            <a:ext cx="1647374" cy="1319212"/>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Related image">
            <a:extLst>
              <a:ext uri="{FF2B5EF4-FFF2-40B4-BE49-F238E27FC236}">
                <a16:creationId xmlns:a16="http://schemas.microsoft.com/office/drawing/2014/main" id="{6AC94DAA-168B-4338-8D0E-5A394FFA48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3737" y="0"/>
            <a:ext cx="5724525" cy="3413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927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340528" y="3906175"/>
            <a:ext cx="9792070" cy="400110"/>
          </a:xfrm>
          <a:prstGeom prst="rect">
            <a:avLst/>
          </a:prstGeom>
          <a:noFill/>
        </p:spPr>
        <p:txBody>
          <a:bodyPr wrap="square" rtlCol="0">
            <a:spAutoFit/>
          </a:bodyPr>
          <a:lstStyle/>
          <a:p>
            <a:r>
              <a:rPr lang="en-US" sz="2000" b="1" i="1" dirty="0"/>
              <a:t>Once upon a time</a:t>
            </a:r>
          </a:p>
        </p:txBody>
      </p:sp>
      <p:pic>
        <p:nvPicPr>
          <p:cNvPr id="1026" name="Picture 2" descr="Image result for family christmas  images trees">
            <a:extLst>
              <a:ext uri="{FF2B5EF4-FFF2-40B4-BE49-F238E27FC236}">
                <a16:creationId xmlns:a16="http://schemas.microsoft.com/office/drawing/2014/main" id="{078D26B8-2D7A-44BB-BA58-F649186AF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20367"/>
            <a:ext cx="7620000" cy="330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968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265067" y="3648722"/>
            <a:ext cx="9792070" cy="400110"/>
          </a:xfrm>
          <a:prstGeom prst="rect">
            <a:avLst/>
          </a:prstGeom>
          <a:noFill/>
        </p:spPr>
        <p:txBody>
          <a:bodyPr wrap="square" rtlCol="0">
            <a:spAutoFit/>
          </a:bodyPr>
          <a:lstStyle/>
          <a:p>
            <a:r>
              <a:rPr lang="en-US" sz="2000" b="1" i="1" dirty="0"/>
              <a:t>Once upon a time</a:t>
            </a:r>
          </a:p>
        </p:txBody>
      </p:sp>
      <p:pic>
        <p:nvPicPr>
          <p:cNvPr id="6146" name="Picture 2">
            <a:extLst>
              <a:ext uri="{FF2B5EF4-FFF2-40B4-BE49-F238E27FC236}">
                <a16:creationId xmlns:a16="http://schemas.microsoft.com/office/drawing/2014/main" id="{9CDA79A4-7790-4484-9B46-014266F452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353" y="0"/>
            <a:ext cx="7617041"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962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3329126"/>
            <a:ext cx="12753975" cy="400974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887767" y="4225771"/>
            <a:ext cx="9792070" cy="400110"/>
          </a:xfrm>
          <a:prstGeom prst="rect">
            <a:avLst/>
          </a:prstGeom>
          <a:noFill/>
        </p:spPr>
        <p:txBody>
          <a:bodyPr wrap="square" rtlCol="0">
            <a:spAutoFit/>
          </a:bodyPr>
          <a:lstStyle/>
          <a:p>
            <a:r>
              <a:rPr lang="en-US" sz="2000" b="1" i="1" dirty="0"/>
              <a:t>Once upon a time</a:t>
            </a:r>
          </a:p>
        </p:txBody>
      </p:sp>
      <p:pic>
        <p:nvPicPr>
          <p:cNvPr id="3076" name="Picture 4">
            <a:extLst>
              <a:ext uri="{FF2B5EF4-FFF2-40B4-BE49-F238E27FC236}">
                <a16:creationId xmlns:a16="http://schemas.microsoft.com/office/drawing/2014/main" id="{5D9E7D40-48BE-4D67-8EBC-1C7D941CB5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295" y="-1"/>
            <a:ext cx="7963270" cy="3799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923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15885" y="2904986"/>
            <a:ext cx="12753975" cy="4433888"/>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265067" y="3648722"/>
            <a:ext cx="9792070" cy="400110"/>
          </a:xfrm>
          <a:prstGeom prst="rect">
            <a:avLst/>
          </a:prstGeom>
          <a:noFill/>
        </p:spPr>
        <p:txBody>
          <a:bodyPr wrap="square" rtlCol="0">
            <a:spAutoFit/>
          </a:bodyPr>
          <a:lstStyle/>
          <a:p>
            <a:r>
              <a:rPr lang="en-US" sz="2000" b="1" i="1" dirty="0"/>
              <a:t>Once upon a time</a:t>
            </a:r>
          </a:p>
        </p:txBody>
      </p:sp>
      <p:pic>
        <p:nvPicPr>
          <p:cNvPr id="2050" name="Picture 2" descr="Image result for family christmas  images trees">
            <a:extLst>
              <a:ext uri="{FF2B5EF4-FFF2-40B4-BE49-F238E27FC236}">
                <a16:creationId xmlns:a16="http://schemas.microsoft.com/office/drawing/2014/main" id="{EA653D22-0576-4D52-A148-5CCD3521C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2619"/>
            <a:ext cx="7620000" cy="3266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262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238390" y="3906175"/>
            <a:ext cx="13159713" cy="3132872"/>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967665" y="4500979"/>
            <a:ext cx="9792070" cy="400110"/>
          </a:xfrm>
          <a:prstGeom prst="rect">
            <a:avLst/>
          </a:prstGeom>
          <a:noFill/>
        </p:spPr>
        <p:txBody>
          <a:bodyPr wrap="square" rtlCol="0">
            <a:spAutoFit/>
          </a:bodyPr>
          <a:lstStyle/>
          <a:p>
            <a:r>
              <a:rPr lang="en-US" sz="2000" b="1" i="1" dirty="0"/>
              <a:t>Once upon a time</a:t>
            </a:r>
          </a:p>
        </p:txBody>
      </p:sp>
      <p:pic>
        <p:nvPicPr>
          <p:cNvPr id="4098" name="Picture 2">
            <a:extLst>
              <a:ext uri="{FF2B5EF4-FFF2-40B4-BE49-F238E27FC236}">
                <a16:creationId xmlns:a16="http://schemas.microsoft.com/office/drawing/2014/main" id="{802D739E-94A9-4560-968E-B5E6C60CE0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0225" y="77026"/>
            <a:ext cx="8868792" cy="416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797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B379B-FB05-4220-88AB-E9CD09F13F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0" r="99344"/>
                    </a14:imgEffect>
                  </a14:imgLayer>
                </a14:imgProps>
              </a:ext>
            </a:extLst>
          </a:blip>
          <a:stretch>
            <a:fillRect/>
          </a:stretch>
        </p:blipFill>
        <p:spPr>
          <a:xfrm>
            <a:off x="-196812" y="4106230"/>
            <a:ext cx="13159713" cy="3132872"/>
          </a:xfrm>
          <a:prstGeom prst="rect">
            <a:avLst/>
          </a:prstGeom>
        </p:spPr>
      </p:pic>
      <p:sp>
        <p:nvSpPr>
          <p:cNvPr id="7" name="TextBox 6">
            <a:extLst>
              <a:ext uri="{FF2B5EF4-FFF2-40B4-BE49-F238E27FC236}">
                <a16:creationId xmlns:a16="http://schemas.microsoft.com/office/drawing/2014/main" id="{4905D63C-5A6B-41EA-89A7-71465EA841EF}"/>
              </a:ext>
            </a:extLst>
          </p:cNvPr>
          <p:cNvSpPr txBox="1"/>
          <p:nvPr/>
        </p:nvSpPr>
        <p:spPr>
          <a:xfrm>
            <a:off x="1199965" y="4731798"/>
            <a:ext cx="9792070" cy="400110"/>
          </a:xfrm>
          <a:prstGeom prst="rect">
            <a:avLst/>
          </a:prstGeom>
          <a:noFill/>
        </p:spPr>
        <p:txBody>
          <a:bodyPr wrap="square" rtlCol="0">
            <a:spAutoFit/>
          </a:bodyPr>
          <a:lstStyle/>
          <a:p>
            <a:r>
              <a:rPr lang="en-US" sz="2000" b="1" i="1" dirty="0"/>
              <a:t>Once upon a time</a:t>
            </a:r>
          </a:p>
        </p:txBody>
      </p:sp>
      <p:pic>
        <p:nvPicPr>
          <p:cNvPr id="5122" name="Picture 2">
            <a:extLst>
              <a:ext uri="{FF2B5EF4-FFF2-40B4-BE49-F238E27FC236}">
                <a16:creationId xmlns:a16="http://schemas.microsoft.com/office/drawing/2014/main" id="{B36072D3-0E5C-461D-9B27-B3ADD6344F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8497" y="0"/>
            <a:ext cx="7856738" cy="4456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349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000" b="1" i="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201</Words>
  <Application>Microsoft Office PowerPoint</Application>
  <PresentationFormat>Widescreen</PresentationFormat>
  <Paragraphs>31</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Cooper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30</cp:revision>
  <dcterms:created xsi:type="dcterms:W3CDTF">2019-10-19T13:27:18Z</dcterms:created>
  <dcterms:modified xsi:type="dcterms:W3CDTF">2019-10-19T19:22:08Z</dcterms:modified>
</cp:coreProperties>
</file>