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8EEA-39AE-4517-9680-E2D085EF26F2}" type="datetimeFigureOut">
              <a:rPr lang="en-US" smtClean="0"/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D8AA1-3312-468D-BFDC-AF365A14A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644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8EEA-39AE-4517-9680-E2D085EF26F2}" type="datetimeFigureOut">
              <a:rPr lang="en-US" smtClean="0"/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D8AA1-3312-468D-BFDC-AF365A14A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66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8EEA-39AE-4517-9680-E2D085EF26F2}" type="datetimeFigureOut">
              <a:rPr lang="en-US" smtClean="0"/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D8AA1-3312-468D-BFDC-AF365A14A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427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8EEA-39AE-4517-9680-E2D085EF26F2}" type="datetimeFigureOut">
              <a:rPr lang="en-US" smtClean="0"/>
              <a:t>4/8/2016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D8AA1-3312-468D-BFDC-AF365A14A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60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8EEA-39AE-4517-9680-E2D085EF26F2}" type="datetimeFigureOut">
              <a:rPr lang="en-US" smtClean="0"/>
              <a:t>4/8/2016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D8AA1-3312-468D-BFDC-AF365A14A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4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8EEA-39AE-4517-9680-E2D085EF26F2}" type="datetimeFigureOut">
              <a:rPr lang="en-US" smtClean="0"/>
              <a:t>4/8/2016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D8AA1-3312-468D-BFDC-AF365A14A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594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8EEA-39AE-4517-9680-E2D085EF26F2}" type="datetimeFigureOut">
              <a:rPr lang="en-US" smtClean="0"/>
              <a:t>4/8/2016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D8AA1-3312-468D-BFDC-AF365A14A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609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8EEA-39AE-4517-9680-E2D085EF26F2}" type="datetimeFigureOut">
              <a:rPr lang="en-US" smtClean="0"/>
              <a:t>4/8/2016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D8AA1-3312-468D-BFDC-AF365A14A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183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8EEA-39AE-4517-9680-E2D085EF26F2}" type="datetimeFigureOut">
              <a:rPr lang="en-US" smtClean="0"/>
              <a:t>4/8/2016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D8AA1-3312-468D-BFDC-AF365A14A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570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8EEA-39AE-4517-9680-E2D085EF26F2}" type="datetimeFigureOut">
              <a:rPr lang="en-US" smtClean="0"/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D8AA1-3312-468D-BFDC-AF365A14A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94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8EEA-39AE-4517-9680-E2D085EF26F2}" type="datetimeFigureOut">
              <a:rPr lang="en-US" smtClean="0"/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D8AA1-3312-468D-BFDC-AF365A14A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784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28EEA-39AE-4517-9680-E2D085EF26F2}" type="datetimeFigureOut">
              <a:rPr lang="en-US" smtClean="0"/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D8AA1-3312-468D-BFDC-AF365A14A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38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38350"/>
            <a:ext cx="3623349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038350"/>
            <a:ext cx="34575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51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3" y="2038350"/>
            <a:ext cx="66198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183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13" y="1676400"/>
            <a:ext cx="883168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464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0" t="9387" r="4878" b="6622"/>
          <a:stretch/>
        </p:blipFill>
        <p:spPr bwMode="auto">
          <a:xfrm>
            <a:off x="0" y="18106"/>
            <a:ext cx="9210176" cy="683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517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7033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3</cp:revision>
  <dcterms:created xsi:type="dcterms:W3CDTF">2016-04-08T10:10:52Z</dcterms:created>
  <dcterms:modified xsi:type="dcterms:W3CDTF">2016-04-08T10:37:16Z</dcterms:modified>
</cp:coreProperties>
</file>