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C559-242B-43C7-B7C7-21599E9DB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158D9-8371-4212-9E13-1F9B5F04B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1765F-C43B-485B-9C4A-91E40306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EC79E-9736-4D17-A14E-F9D164F5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C0ADC-C6C3-4519-A662-59F5E400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3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8597-57A7-4750-BA00-FE4F1DB0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CAE43-F311-4989-8E12-DB573C714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64129-CC9B-48F9-94BC-E9BCE574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04C50-C76F-496A-AB2F-39C9F0B89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D56B0-FA58-4DA0-A8F2-F1B63B64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0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6A9DB-F208-4A43-A6DC-E8AE2325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5983B-6217-4E1A-BCA8-6F44386BF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C617-03D2-4F7F-97CA-62AF3B3D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6873A-6131-4E9D-8CF7-B8C5E1EE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D0D07-D753-4728-9993-9CDC9E56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1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FE7E-F95E-4C2A-864F-67F81A6E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2FC6E-2D49-4340-BC45-86AFA1C0F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677F3-4C0E-4F6B-A992-96CE96858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0D25F-13F4-43A9-B6A4-BC3C0305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56E28-9B4B-4752-B4B5-D63F3C61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47933-389A-4B7F-A9E0-D024F367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9ECF8-6DBE-4187-B810-0D0136128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55EC0-E416-415F-9D77-C852E4E53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1463B-D2F1-42E1-A3C7-A5F18B307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16CD2-DFE3-4954-9596-1CB33454C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B20D4E-91F3-426D-845B-21A63D839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7C81C0-E5FE-48E5-8107-823181361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0B4041-B15F-496B-9D36-269D1E81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51ACEA-5E7F-40F0-89CC-C6D338A7E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5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7AC4-8160-4825-92DD-CB54C69D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848B1F-DCA9-4152-85DC-9407B32B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EB6A2F-9E33-456C-B2D8-0D2F030AE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DC5E3-232F-493B-8A7F-7682D1857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9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8D2BB5-C00D-4241-A2AD-BC470017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5364E3-4412-4701-B2FB-85BAA8AD8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89855-C9AA-47AA-8317-16ADC539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9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0C35-AFA8-45C4-A008-85A1FDB56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2DF5F-31C3-4E2E-BCF0-140B1F3DF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18018-C1FC-4FC6-8A59-CB981C373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EC0C3-A3AA-4FCF-A79B-879F9926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AC3B0-40DD-47BB-9BD1-354AD9DB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6B61B-B218-4692-AB12-52CD37D4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1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E9C0-9768-44EA-B253-A66F1149C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BBE31B-5014-4D6F-8BBB-A5DFC5EC6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71062-20C5-4150-A6A7-C5B231D34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57F33-47B1-4952-8ADF-B3E2DC92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5B5A9-9AC1-4102-8EDF-899B750A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09183-3A26-4C55-B25E-D61D00521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4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7F58-8589-4D31-BA6F-14DC190B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2AEDDB-836E-4775-9989-5E85900FD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F99D0-2785-4059-B90B-8F7A58160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72D9B-7488-46C8-BB47-B085B7B0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63ED1-407D-4AD9-89A2-2CB1A0D8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3D547-80E9-431E-AAA0-FC50320EC6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84574-70BF-474E-A196-462AFCDCF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8BD18-56AE-46B8-94F1-F892E20C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51679-46AA-47CC-B604-3C105EE3A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1941E-ECC8-4655-961C-015BFA494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5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AE4D9-7901-4E97-971F-EC28269CD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15C30-2FC4-42B0-8FCF-D4713E030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203DC-CCAE-48DF-8BB6-E32BC7BB6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F8A22-57BD-4FB3-96C1-D4B466121AB9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AEA3-50C0-4540-B713-E6B8A9094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12AE1-2B44-4AFB-ADB1-8986D641D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112FE-7778-4E25-AC64-027D4439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4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8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SA map with names of states — Stock Vector">
            <a:extLst>
              <a:ext uri="{FF2B5EF4-FFF2-40B4-BE49-F238E27FC236}">
                <a16:creationId xmlns:a16="http://schemas.microsoft.com/office/drawing/2014/main" id="{7C34995A-6DBA-464D-B9F2-7934FBBAC0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2" b="12155"/>
          <a:stretch/>
        </p:blipFill>
        <p:spPr bwMode="auto">
          <a:xfrm>
            <a:off x="-3524434" y="-2515434"/>
            <a:ext cx="14908714" cy="987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7BBE9-6619-4EC4-B6A1-1FAC582A2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4000"/>
              <a:t>WHO AM I?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5A2FC-D10D-4DDB-BFDE-9A456A5CA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/>
              <a:t>The United States of America</a:t>
            </a:r>
          </a:p>
          <a:p>
            <a:endParaRPr lang="en-US" sz="200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3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a state that’s in the southern part of the U.S.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3907" y="2157274"/>
            <a:ext cx="6809173" cy="2991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</a:t>
            </a:r>
            <a:r>
              <a:rPr lang="en-US" sz="2400" b="1" dirty="0">
                <a:solidFill>
                  <a:srgbClr val="FFC00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California</a:t>
            </a:r>
            <a:r>
              <a:rPr lang="en-US" sz="2400" b="1" dirty="0">
                <a:solidFill>
                  <a:srgbClr val="FFC000"/>
                </a:solidFill>
              </a:rPr>
              <a:t>  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3. </a:t>
            </a:r>
            <a:r>
              <a:rPr lang="en-US" sz="2400" b="1" dirty="0">
                <a:solidFill>
                  <a:srgbClr val="FFC00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Michigan</a:t>
            </a:r>
            <a:endParaRPr lang="en-US" sz="2400" b="1" dirty="0">
              <a:solidFill>
                <a:srgbClr val="FFC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</a:t>
            </a:r>
            <a:r>
              <a:rPr lang="en-US" sz="2400" b="1" dirty="0">
                <a:solidFill>
                  <a:srgbClr val="FFC000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Idaho </a:t>
            </a:r>
            <a:r>
              <a:rPr lang="en-US" sz="2400" b="1" dirty="0">
                <a:solidFill>
                  <a:srgbClr val="FFC000"/>
                </a:solidFill>
              </a:rPr>
              <a:t>  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      4</a:t>
            </a:r>
            <a:r>
              <a:rPr lang="en-US" sz="2400" b="1" dirty="0">
                <a:solidFill>
                  <a:srgbClr val="FFC000"/>
                </a:solidFill>
              </a:rPr>
              <a:t>. </a:t>
            </a:r>
            <a:r>
              <a:rPr lang="en-US" sz="2400" b="1" dirty="0">
                <a:solidFill>
                  <a:srgbClr val="FFC0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Georgia</a:t>
            </a:r>
            <a:endParaRPr lang="en-US" sz="2400" b="1" dirty="0">
              <a:solidFill>
                <a:srgbClr val="FFC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3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rgbClr val="FFC000"/>
                </a:solidFill>
                <a:latin typeface="+mj-lt"/>
                <a:ea typeface="+mj-ea"/>
                <a:cs typeface="+mj-cs"/>
                <a:hlinkClick r:id="" action="ppaction://hlinkshowjump?jump=previous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424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b="1" dirty="0">
                <a:solidFill>
                  <a:srgbClr val="FFC000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TO The Next Question</a:t>
            </a:r>
            <a:r>
              <a:rPr lang="en-US" sz="2000" dirty="0"/>
              <a:t>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1593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a state that starts with the letter “A”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Arlington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3.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Alabama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Akron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       4.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Aruba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2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48519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5936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rId2" action="ppaction://hlinksldjump"/>
              </a:rPr>
              <a:t>CORRECT!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1778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country with ____ states.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50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3.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35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40 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4.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60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34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7626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dirty="0">
                <a:hlinkClick r:id="" action="ppaction://hlinkshowjump?jump=nextslide"/>
              </a:rPr>
              <a:t>Go TO The Next Question</a:t>
            </a:r>
            <a:r>
              <a:rPr lang="en-US" sz="2000" dirty="0"/>
              <a:t>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0506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state where you live.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New York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3.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Cuyahoga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Ohio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    4.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Cleveland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052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9524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" action="ppaction://hlinkshowjump?jump=nextslide"/>
              </a:rPr>
              <a:t>CORRECT</a:t>
            </a:r>
            <a:r>
              <a:rPr lang="en-US" sz="5400" dirty="0"/>
              <a:t>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2485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state where you live.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New York                                  </a:t>
            </a:r>
            <a:r>
              <a:rPr lang="en-US" sz="2400" b="1" dirty="0">
                <a:solidFill>
                  <a:srgbClr val="FFFFFF"/>
                </a:solidFill>
              </a:rPr>
              <a:t>3.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Cuyahoga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Ohio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      4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.  Cleveland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28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8950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" action="ppaction://hlinkshowjump?jump=nextslide"/>
              </a:rPr>
              <a:t>CORRECT</a:t>
            </a:r>
            <a:r>
              <a:rPr lang="en-US" sz="5400" dirty="0"/>
              <a:t>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6132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state that starts with the letter “P”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Pennsylvania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3.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Pittsburgh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Portsmouth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4.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Painesville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96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Again)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32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" action="ppaction://hlinkshowjump?jump=nextslide"/>
              </a:rPr>
              <a:t>CORRECT!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6403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state that starts with the letter “D”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 err="1">
                <a:solidFill>
                  <a:srgbClr val="FFFFFF"/>
                </a:solidFill>
                <a:hlinkClick r:id="rId3" action="ppaction://hlinksldjump"/>
              </a:rPr>
              <a:t>Deepwood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3.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Delaware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Delta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     4.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Dover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29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0546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" action="ppaction://hlinkshowjump?jump=nextslide"/>
              </a:rPr>
              <a:t>CORRECT!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3128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dirty="0">
                <a:solidFill>
                  <a:srgbClr val="FFFFFF"/>
                </a:solidFill>
              </a:rPr>
              <a:t>the only state named after a President.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California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3.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Washington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Michigan  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4.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Mississippi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83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Again)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6223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hlinkClick r:id="rId2" action="ppaction://hlinksldjump"/>
              </a:rPr>
              <a:t>CORRECT!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(Go TO The Next Question)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0710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not a state in the U.S</a:t>
            </a:r>
            <a:r>
              <a:rPr lang="en-US" sz="3400" dirty="0">
                <a:solidFill>
                  <a:srgbClr val="FFFFFF"/>
                </a:solidFill>
              </a:rPr>
              <a:t>.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New England                             </a:t>
            </a:r>
            <a:r>
              <a:rPr lang="en-US" sz="2400" b="1" dirty="0">
                <a:solidFill>
                  <a:srgbClr val="FFFFFF"/>
                </a:solidFill>
              </a:rPr>
              <a:t>3.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New Jersey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New York                                   </a:t>
            </a:r>
            <a:r>
              <a:rPr lang="en-US" sz="2400" b="1" dirty="0">
                <a:solidFill>
                  <a:srgbClr val="FFFFFF"/>
                </a:solidFill>
              </a:rPr>
              <a:t>4.  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New Hampshire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3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351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dirty="0">
                <a:hlinkClick r:id="" action="ppaction://hlinkshowjump?jump=nextslide"/>
              </a:rPr>
              <a:t>Go TO The Next Question</a:t>
            </a:r>
            <a:r>
              <a:rPr lang="en-US" sz="2000" dirty="0"/>
              <a:t>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18827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b="1" dirty="0">
                <a:solidFill>
                  <a:srgbClr val="FFFFFF"/>
                </a:solidFill>
              </a:rPr>
              <a:t>the largest state in the U.S.</a:t>
            </a:r>
            <a:endParaRPr lang="en-US" sz="3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.  Texas                                           </a:t>
            </a:r>
            <a:r>
              <a:rPr lang="en-US" sz="2400" b="1" dirty="0">
                <a:solidFill>
                  <a:srgbClr val="FFFFFF"/>
                </a:solidFill>
              </a:rPr>
              <a:t>3.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Utah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.  Alaska                                         </a:t>
            </a:r>
            <a:r>
              <a:rPr lang="en-US" sz="2400" b="1" dirty="0">
                <a:solidFill>
                  <a:srgbClr val="FFFFFF"/>
                </a:solidFill>
              </a:rPr>
              <a:t>4. 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Nevada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210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3773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dirty="0">
                <a:hlinkClick r:id="" action="ppaction://hlinkshowjump?jump=nextslide"/>
              </a:rPr>
              <a:t>Go TO The Next Question)</a:t>
            </a:r>
            <a:endParaRPr lang="en-US" sz="2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8786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04E727-3CDA-4582-8E47-0921ABB6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437" y="991262"/>
            <a:ext cx="6955124" cy="10668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</a:t>
            </a:r>
            <a:r>
              <a:rPr lang="en-US" sz="3400" b="1" dirty="0">
                <a:solidFill>
                  <a:srgbClr val="FFFFFF"/>
                </a:solidFill>
              </a:rPr>
              <a:t>the smallest state in the U.S.</a:t>
            </a:r>
            <a:endParaRPr lang="en-US" sz="3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36B9-4D83-447D-B960-C3EBE6B22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18437" y="2371725"/>
            <a:ext cx="6955124" cy="30384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1.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Connecticut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3.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Arizona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2.   </a:t>
            </a:r>
            <a:r>
              <a:rPr lang="en-US" sz="2400" b="1" dirty="0">
                <a:solidFill>
                  <a:srgbClr val="FFFFFF"/>
                </a:solidFill>
                <a:hlinkClick r:id="rId3" action="ppaction://hlinksldjump"/>
              </a:rPr>
              <a:t>Vermont </a:t>
            </a:r>
            <a:r>
              <a:rPr lang="en-US" sz="2400" b="1" dirty="0">
                <a:solidFill>
                  <a:srgbClr val="FFFFFF"/>
                </a:solidFill>
              </a:rPr>
              <a:t>                                    4. </a:t>
            </a:r>
            <a:r>
              <a:rPr lang="en-US" sz="2400" b="1" dirty="0">
                <a:solidFill>
                  <a:srgbClr val="FFFFFF"/>
                </a:solidFill>
                <a:hlinkClick r:id="rId4" action="ppaction://hlinksldjump"/>
              </a:rPr>
              <a:t>Rhode Island</a:t>
            </a:r>
            <a:endParaRPr lang="en-US" sz="2400" b="1" dirty="0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17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43E41-B6C2-4C17-AFBB-A77859C7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Incorrect (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" action="ppaction://hlinkshowjump?jump=previousslide"/>
              </a:rPr>
              <a:t>Try Again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Placeholder 5" descr="A person wearing a hat&#10;&#10;Description automatically generated">
            <a:extLst>
              <a:ext uri="{FF2B5EF4-FFF2-40B4-BE49-F238E27FC236}">
                <a16:creationId xmlns:a16="http://schemas.microsoft.com/office/drawing/2014/main" id="{B603032F-346A-41C4-B19A-2F71454A0E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480060" y="894525"/>
            <a:ext cx="3425957" cy="506846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AD238-5080-44A4-BA03-CB8AA3346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5010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876A-FD61-4EF7-94D5-8019CD6B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CORRECT!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1983-266E-4E30-B3E5-E291C9C2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(</a:t>
            </a:r>
            <a:r>
              <a:rPr lang="en-US" sz="2000" dirty="0">
                <a:hlinkClick r:id="" action="ppaction://hlinkshowjump?jump=nextslide"/>
              </a:rPr>
              <a:t>Go TO The Next Question</a:t>
            </a:r>
            <a:r>
              <a:rPr lang="en-US" sz="2000" dirty="0"/>
              <a:t>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Placeholder 5" descr="A clock tower on a cloudy day&#10;&#10;Description automatically generated">
            <a:extLst>
              <a:ext uri="{FF2B5EF4-FFF2-40B4-BE49-F238E27FC236}">
                <a16:creationId xmlns:a16="http://schemas.microsoft.com/office/drawing/2014/main" id="{B4095C27-4A44-4044-8108-1A7F914EC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2653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13B602-B896-443B-A653-84EA712D250A}"/>
              </a:ext>
            </a:extLst>
          </p:cNvPr>
          <p:cNvSpPr/>
          <p:nvPr/>
        </p:nvSpPr>
        <p:spPr>
          <a:xfrm>
            <a:off x="2002574" y="2967335"/>
            <a:ext cx="818685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   END </a:t>
            </a:r>
          </a:p>
        </p:txBody>
      </p:sp>
    </p:spTree>
    <p:extLst>
      <p:ext uri="{BB962C8B-B14F-4D97-AF65-F5344CB8AC3E}">
        <p14:creationId xmlns:p14="http://schemas.microsoft.com/office/powerpoint/2010/main" val="408973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EE599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422</Words>
  <Application>Microsoft Office PowerPoint</Application>
  <PresentationFormat>Widescreen</PresentationFormat>
  <Paragraphs>69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WHO AM I?</vt:lpstr>
      <vt:lpstr>I am a state that’s in the southern part of the U.S.</vt:lpstr>
      <vt:lpstr>Incorrect (Try Again)</vt:lpstr>
      <vt:lpstr>CORRECT!</vt:lpstr>
      <vt:lpstr>I am a state that starts with the letter “A”</vt:lpstr>
      <vt:lpstr>Incorrect (Try Again)</vt:lpstr>
      <vt:lpstr>CORRECT!</vt:lpstr>
      <vt:lpstr>I am the country with ____ states.</vt:lpstr>
      <vt:lpstr>Incorrect (Try Again)</vt:lpstr>
      <vt:lpstr>CORRECT!</vt:lpstr>
      <vt:lpstr>I am the state where you live.</vt:lpstr>
      <vt:lpstr>Incorrect (Try Again)</vt:lpstr>
      <vt:lpstr>CORRECT!</vt:lpstr>
      <vt:lpstr>I am the state where you live.</vt:lpstr>
      <vt:lpstr>Incorrect (Try Again)</vt:lpstr>
      <vt:lpstr>CORRECT!</vt:lpstr>
      <vt:lpstr>I am the state that starts with the letter “P”</vt:lpstr>
      <vt:lpstr>Incorrect (Try Again)</vt:lpstr>
      <vt:lpstr>CORRECT!</vt:lpstr>
      <vt:lpstr>I am the state that starts with the letter “D”</vt:lpstr>
      <vt:lpstr>Incorrect (Try Again)</vt:lpstr>
      <vt:lpstr>CORRECT!</vt:lpstr>
      <vt:lpstr>I am the only state named after a President.</vt:lpstr>
      <vt:lpstr>Incorrect (Try Again)</vt:lpstr>
      <vt:lpstr>CORRECT!</vt:lpstr>
      <vt:lpstr>I am not a state in the U.S.</vt:lpstr>
      <vt:lpstr>Incorrect (Try Again)</vt:lpstr>
      <vt:lpstr>CORRECT!</vt:lpstr>
      <vt:lpstr>I am the largest state in the U.S.</vt:lpstr>
      <vt:lpstr>Incorrect (Try Again)</vt:lpstr>
      <vt:lpstr>CORRECT!</vt:lpstr>
      <vt:lpstr>I am the smallest state in the U.S.</vt:lpstr>
      <vt:lpstr>Incorrect (Try Again)</vt:lpstr>
      <vt:lpstr>CORRECT!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AM I?</dc:title>
  <dc:creator>Staton, Sandra</dc:creator>
  <cp:lastModifiedBy>Dan Hoffman</cp:lastModifiedBy>
  <cp:revision>17</cp:revision>
  <dcterms:created xsi:type="dcterms:W3CDTF">2020-08-16T21:39:13Z</dcterms:created>
  <dcterms:modified xsi:type="dcterms:W3CDTF">2020-09-29T18:44:08Z</dcterms:modified>
</cp:coreProperties>
</file>