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2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43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371600"/>
            <a:ext cx="533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 smtClean="0"/>
              <a:t>Attracts </a:t>
            </a:r>
            <a:r>
              <a:rPr lang="en-US" sz="2000" b="1" i="1" dirty="0"/>
              <a:t>bees to help pollinate and reproduce.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 smtClean="0"/>
              <a:t>Seeds</a:t>
            </a:r>
            <a:endParaRPr lang="en-US" sz="2000" b="1" i="1" dirty="0"/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/>
              <a:t>Leaves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/>
              <a:t>Roots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Flowers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4801100"/>
            <a:ext cx="251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Flowers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08058" y="48011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1371600"/>
            <a:ext cx="533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 smtClean="0"/>
              <a:t>Keeps </a:t>
            </a:r>
            <a:r>
              <a:rPr lang="en-US" sz="2000" b="1" i="1" dirty="0"/>
              <a:t>the plant in the soil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Stem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Flowers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Roots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Roots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24200" y="4576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Seeds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86100" y="467600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1489046"/>
            <a:ext cx="525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Come from mature plants and starts the plant </a:t>
            </a:r>
            <a:r>
              <a:rPr lang="en-US" sz="2000" b="1" i="1" dirty="0" smtClean="0"/>
              <a:t>life </a:t>
            </a:r>
            <a:r>
              <a:rPr lang="en-US" sz="2000" b="1" i="1" dirty="0"/>
              <a:t>cycle again.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Seeds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Stem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Leaves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Apples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8610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1600200"/>
            <a:ext cx="518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Carries water and nutrients to and from all the other parts of the plant.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Flowers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Leaves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Stem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Root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Dirt water &amp; air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05200" y="4828639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1295400"/>
            <a:ext cx="4800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 smtClean="0"/>
              <a:t>Plants </a:t>
            </a:r>
            <a:r>
              <a:rPr lang="en-US" sz="2000" b="1" i="1" dirty="0"/>
              <a:t>need _______ to survive.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Water</a:t>
            </a:r>
            <a:r>
              <a:rPr lang="en-US" sz="2000" b="1" i="1" dirty="0"/>
              <a:t>, Oxygen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Dirt, Water and Air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Water, Air and Sunlight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smtClean="0"/>
              <a:t>Water only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422370"/>
            <a:ext cx="7315200" cy="3166844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4100" y="18288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An animal that east only plants.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Lettuce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Herbivore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Omnivore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Carnivore</a:t>
            </a:r>
          </a:p>
          <a:p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4876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Herbivore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65439" y="4743450"/>
            <a:ext cx="5029200" cy="1366319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Drought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14600" y="4905812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600200"/>
            <a:ext cx="5486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 ______ is a natural disaster where there is a lack of precipitation for long periods of time.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Drought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Tornado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Landslide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Flood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Flood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86600" cy="29718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286000" y="4743450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38400" y="228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447800"/>
            <a:ext cx="586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 ______ is a natural disaster where great flowing or overflowing of water onto land that is not normally covered by water.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Tornado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Earthquake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Landslide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Flood</a:t>
            </a:r>
          </a:p>
          <a:p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earthquake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24150" y="4490623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1295400"/>
            <a:ext cx="563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 ________ is a natural disaster where there is a sudden and violent shaking of the ground.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</a:t>
            </a:r>
            <a:r>
              <a:rPr lang="en-US" sz="2000" b="1" i="1" dirty="0" smtClean="0"/>
              <a:t>rought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Earthquake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</a:t>
            </a:r>
            <a:r>
              <a:rPr lang="en-US" sz="2000" b="1" i="1" dirty="0" smtClean="0"/>
              <a:t>andslide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F</a:t>
            </a:r>
            <a:r>
              <a:rPr lang="en-US" sz="2000" b="1" i="1" dirty="0" smtClean="0"/>
              <a:t>lood</a:t>
            </a:r>
            <a:endParaRPr lang="en-US" sz="2000" b="1" i="1" dirty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361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Vertebrates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14550" y="4923388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144780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Animals with backbones are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 smtClean="0"/>
              <a:t>vertebrates</a:t>
            </a:r>
            <a:endParaRPr lang="en-US" sz="2000" b="1" i="1" dirty="0"/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invertebrates</a:t>
            </a:r>
          </a:p>
          <a:p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32" y="2362200"/>
            <a:ext cx="3786188" cy="138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b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208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57</cp:revision>
  <dcterms:created xsi:type="dcterms:W3CDTF">2017-02-08T17:23:45Z</dcterms:created>
  <dcterms:modified xsi:type="dcterms:W3CDTF">2018-06-14T23:13:55Z</dcterms:modified>
</cp:coreProperties>
</file>