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57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8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9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626745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371600"/>
            <a:ext cx="541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is the branch of government that makes up the laws?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 smtClean="0"/>
              <a:t>judicial</a:t>
            </a:r>
            <a:endParaRPr lang="en-US" sz="2400" b="1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/>
              <a:t>executive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/>
              <a:t>legislative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b="1" dirty="0"/>
              <a:t>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4801100"/>
            <a:ext cx="3200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Legislative</a:t>
            </a:r>
            <a:endParaRPr lang="en-US" sz="48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81000" y="49530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1371600"/>
            <a:ext cx="5562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i="1" dirty="0"/>
              <a:t>The branch of government that </a:t>
            </a:r>
            <a:r>
              <a:rPr lang="en-US" sz="2800" b="1" i="1" dirty="0" smtClean="0"/>
              <a:t>is in charge of enforcing laws</a:t>
            </a:r>
            <a:endParaRPr lang="en-US" sz="2800" b="1" i="1" dirty="0"/>
          </a:p>
          <a:p>
            <a:pPr lvl="0"/>
            <a:r>
              <a:rPr lang="en-US" sz="2800" b="1" i="1" dirty="0"/>
              <a:t>judicial</a:t>
            </a:r>
          </a:p>
          <a:p>
            <a:pPr lvl="0"/>
            <a:r>
              <a:rPr lang="en-US" sz="2800" b="1" i="1" dirty="0"/>
              <a:t>legislative</a:t>
            </a:r>
          </a:p>
          <a:p>
            <a:pPr lvl="0"/>
            <a:r>
              <a:rPr lang="en-US" sz="2800" b="1" i="1" dirty="0"/>
              <a:t>executive</a:t>
            </a:r>
          </a:p>
          <a:p>
            <a:pPr lvl="0"/>
            <a:r>
              <a:rPr lang="en-US" sz="2800" b="1" i="1" dirty="0"/>
              <a:t>state</a:t>
            </a:r>
          </a:p>
          <a:p>
            <a:endParaRPr lang="en-US" sz="2400" b="1" dirty="0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1400" y="4706566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Executive</a:t>
            </a:r>
            <a:endParaRPr lang="en-US" sz="28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2806430" y="4481974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E</a:t>
            </a:r>
            <a:r>
              <a:rPr lang="en-US" sz="3600" b="1" dirty="0" smtClean="0"/>
              <a:t>xecutive</a:t>
            </a:r>
            <a:endParaRPr lang="en-US" sz="36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276600" y="45138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0" y="1295400"/>
            <a:ext cx="4495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The President heads which branch of government?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Legislative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Executive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Judicial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State</a:t>
            </a:r>
          </a:p>
          <a:p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White House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505200" y="45138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71700" y="1143000"/>
            <a:ext cx="50673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Where </a:t>
            </a:r>
            <a:r>
              <a:rPr lang="en-US" sz="2800" b="1" i="1" dirty="0"/>
              <a:t>does the President live?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The Governor's Mansion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Your House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The White House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The House of Representatives</a:t>
            </a:r>
          </a:p>
          <a:p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Mayor</a:t>
            </a:r>
            <a:endParaRPr lang="en-US" sz="5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581400" y="4576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25748" y="1143000"/>
            <a:ext cx="55418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The leader of a city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principal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mayor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president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lawyer</a:t>
            </a:r>
          </a:p>
          <a:p>
            <a:endParaRPr lang="en-US" sz="2800" b="1" dirty="0" smtClean="0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838200"/>
            <a:ext cx="7543800" cy="34290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52664" y="1295400"/>
            <a:ext cx="632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To choose a leader by voting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laws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power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mayor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i="1" dirty="0"/>
              <a:t>elect</a:t>
            </a:r>
          </a:p>
          <a:p>
            <a:endParaRPr lang="en-US" sz="2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124200" y="474345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Elect</a:t>
            </a:r>
            <a:endParaRPr lang="en-US" sz="28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2133600" y="4452610"/>
            <a:ext cx="3908898" cy="11049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6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Laws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62200" y="5105400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76400" y="1181606"/>
            <a:ext cx="693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R</a:t>
            </a:r>
            <a:r>
              <a:rPr lang="en-US" sz="3200" b="1" i="1" dirty="0" smtClean="0"/>
              <a:t>ules </a:t>
            </a:r>
            <a:r>
              <a:rPr lang="en-US" sz="3200" b="1" i="1" dirty="0"/>
              <a:t>people must obey in a state or </a:t>
            </a:r>
            <a:r>
              <a:rPr lang="en-US" sz="3200" b="1" i="1" dirty="0" smtClean="0"/>
              <a:t>country.</a:t>
            </a:r>
            <a:endParaRPr lang="en-US" sz="3200" b="1" i="1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/>
              <a:t>laws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/>
              <a:t>power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/>
              <a:t>elect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/>
              <a:t>city council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2552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Services</a:t>
            </a:r>
            <a:endParaRPr lang="en-US" sz="4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086600" cy="32004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52600" y="4813656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8875" y="1015355"/>
            <a:ext cx="6477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Things that the government provides for citizens, such as building roads or opening schools.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i="1" dirty="0" smtClean="0"/>
              <a:t>Services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i="1" dirty="0" smtClean="0"/>
              <a:t>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i="1" dirty="0" smtClean="0"/>
              <a:t>Citizens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i="1" dirty="0" smtClean="0"/>
              <a:t>Laws</a:t>
            </a:r>
          </a:p>
          <a:p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Appointed Official</a:t>
            </a:r>
            <a:endParaRPr lang="en-US" sz="32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057400" y="4392381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0" y="1143000"/>
            <a:ext cx="6248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 leader who works for the citizens and has been chose by another official who is in charge.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Election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Appointed Official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Elected official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575027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Citizens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295400" y="1066800"/>
            <a:ext cx="6629400" cy="28194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905000" y="4336086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1128794"/>
            <a:ext cx="62293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People who live in a city, state, or </a:t>
            </a:r>
            <a:r>
              <a:rPr lang="en-US" sz="2800" b="1" dirty="0" smtClean="0"/>
              <a:t>country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Taxes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Services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Citizens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Laws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b="1" i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215</Words>
  <Application>Microsoft Office PowerPoint</Application>
  <PresentationFormat>On-screen Show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54</cp:revision>
  <dcterms:created xsi:type="dcterms:W3CDTF">2017-02-08T17:23:45Z</dcterms:created>
  <dcterms:modified xsi:type="dcterms:W3CDTF">2018-06-16T16:22:02Z</dcterms:modified>
</cp:coreProperties>
</file>