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B3038-F175-4728-AE8E-4E1F87E09F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5747B9-80C8-4A33-AB89-05648B00F4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82B912-A2D0-450A-9324-1407CFF5F363}"/>
              </a:ext>
            </a:extLst>
          </p:cNvPr>
          <p:cNvSpPr>
            <a:spLocks noGrp="1"/>
          </p:cNvSpPr>
          <p:nvPr>
            <p:ph type="dt" sz="half" idx="10"/>
          </p:nvPr>
        </p:nvSpPr>
        <p:spPr/>
        <p:txBody>
          <a:bodyPr/>
          <a:lstStyle/>
          <a:p>
            <a:fld id="{7AE3EDBA-9135-4B70-B7A9-7BF307D0AEEF}" type="datetimeFigureOut">
              <a:rPr lang="en-US" smtClean="0"/>
              <a:t>11/8/2020</a:t>
            </a:fld>
            <a:endParaRPr lang="en-US"/>
          </a:p>
        </p:txBody>
      </p:sp>
      <p:sp>
        <p:nvSpPr>
          <p:cNvPr id="5" name="Footer Placeholder 4">
            <a:extLst>
              <a:ext uri="{FF2B5EF4-FFF2-40B4-BE49-F238E27FC236}">
                <a16:creationId xmlns:a16="http://schemas.microsoft.com/office/drawing/2014/main" id="{5F3BEBEE-1BEB-4512-8C48-A2636B424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78FCA2-173F-4180-8E87-6511C0D39BA2}"/>
              </a:ext>
            </a:extLst>
          </p:cNvPr>
          <p:cNvSpPr>
            <a:spLocks noGrp="1"/>
          </p:cNvSpPr>
          <p:nvPr>
            <p:ph type="sldNum" sz="quarter" idx="12"/>
          </p:nvPr>
        </p:nvSpPr>
        <p:spPr/>
        <p:txBody>
          <a:bodyPr/>
          <a:lstStyle/>
          <a:p>
            <a:fld id="{B7F6EFB0-119E-414F-941C-9039F4AA299F}" type="slidenum">
              <a:rPr lang="en-US" smtClean="0"/>
              <a:t>‹#›</a:t>
            </a:fld>
            <a:endParaRPr lang="en-US"/>
          </a:p>
        </p:txBody>
      </p:sp>
    </p:spTree>
    <p:extLst>
      <p:ext uri="{BB962C8B-B14F-4D97-AF65-F5344CB8AC3E}">
        <p14:creationId xmlns:p14="http://schemas.microsoft.com/office/powerpoint/2010/main" val="3657733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E910E-E175-4B5C-82CA-A4E1400E7D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6882D8-B9A9-4CBB-9046-64EA47A6EE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EC795B-723D-4D5C-8F05-28185E46FB31}"/>
              </a:ext>
            </a:extLst>
          </p:cNvPr>
          <p:cNvSpPr>
            <a:spLocks noGrp="1"/>
          </p:cNvSpPr>
          <p:nvPr>
            <p:ph type="dt" sz="half" idx="10"/>
          </p:nvPr>
        </p:nvSpPr>
        <p:spPr/>
        <p:txBody>
          <a:bodyPr/>
          <a:lstStyle/>
          <a:p>
            <a:fld id="{7AE3EDBA-9135-4B70-B7A9-7BF307D0AEEF}" type="datetimeFigureOut">
              <a:rPr lang="en-US" smtClean="0"/>
              <a:t>11/8/2020</a:t>
            </a:fld>
            <a:endParaRPr lang="en-US"/>
          </a:p>
        </p:txBody>
      </p:sp>
      <p:sp>
        <p:nvSpPr>
          <p:cNvPr id="5" name="Footer Placeholder 4">
            <a:extLst>
              <a:ext uri="{FF2B5EF4-FFF2-40B4-BE49-F238E27FC236}">
                <a16:creationId xmlns:a16="http://schemas.microsoft.com/office/drawing/2014/main" id="{F9608345-189B-4323-8FDE-E5564C76F4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47776A-064C-4FDD-8BB1-1C18B7A0CBC4}"/>
              </a:ext>
            </a:extLst>
          </p:cNvPr>
          <p:cNvSpPr>
            <a:spLocks noGrp="1"/>
          </p:cNvSpPr>
          <p:nvPr>
            <p:ph type="sldNum" sz="quarter" idx="12"/>
          </p:nvPr>
        </p:nvSpPr>
        <p:spPr/>
        <p:txBody>
          <a:bodyPr/>
          <a:lstStyle/>
          <a:p>
            <a:fld id="{B7F6EFB0-119E-414F-941C-9039F4AA299F}" type="slidenum">
              <a:rPr lang="en-US" smtClean="0"/>
              <a:t>‹#›</a:t>
            </a:fld>
            <a:endParaRPr lang="en-US"/>
          </a:p>
        </p:txBody>
      </p:sp>
    </p:spTree>
    <p:extLst>
      <p:ext uri="{BB962C8B-B14F-4D97-AF65-F5344CB8AC3E}">
        <p14:creationId xmlns:p14="http://schemas.microsoft.com/office/powerpoint/2010/main" val="507442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4F7FE-C63A-4361-A97A-A479ED9BDE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6CF0D0-EFA2-4685-9A8B-CDB833393E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DBDB5D-630A-4ECD-954B-14BAA22F96CA}"/>
              </a:ext>
            </a:extLst>
          </p:cNvPr>
          <p:cNvSpPr>
            <a:spLocks noGrp="1"/>
          </p:cNvSpPr>
          <p:nvPr>
            <p:ph type="dt" sz="half" idx="10"/>
          </p:nvPr>
        </p:nvSpPr>
        <p:spPr/>
        <p:txBody>
          <a:bodyPr/>
          <a:lstStyle/>
          <a:p>
            <a:fld id="{7AE3EDBA-9135-4B70-B7A9-7BF307D0AEEF}" type="datetimeFigureOut">
              <a:rPr lang="en-US" smtClean="0"/>
              <a:t>11/8/2020</a:t>
            </a:fld>
            <a:endParaRPr lang="en-US"/>
          </a:p>
        </p:txBody>
      </p:sp>
      <p:sp>
        <p:nvSpPr>
          <p:cNvPr id="5" name="Footer Placeholder 4">
            <a:extLst>
              <a:ext uri="{FF2B5EF4-FFF2-40B4-BE49-F238E27FC236}">
                <a16:creationId xmlns:a16="http://schemas.microsoft.com/office/drawing/2014/main" id="{3C5F1F00-95A4-4CC8-9AD4-77ACBC6A23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C018A-6126-4782-897D-06B51ACC0366}"/>
              </a:ext>
            </a:extLst>
          </p:cNvPr>
          <p:cNvSpPr>
            <a:spLocks noGrp="1"/>
          </p:cNvSpPr>
          <p:nvPr>
            <p:ph type="sldNum" sz="quarter" idx="12"/>
          </p:nvPr>
        </p:nvSpPr>
        <p:spPr/>
        <p:txBody>
          <a:bodyPr/>
          <a:lstStyle/>
          <a:p>
            <a:fld id="{B7F6EFB0-119E-414F-941C-9039F4AA299F}" type="slidenum">
              <a:rPr lang="en-US" smtClean="0"/>
              <a:t>‹#›</a:t>
            </a:fld>
            <a:endParaRPr lang="en-US"/>
          </a:p>
        </p:txBody>
      </p:sp>
    </p:spTree>
    <p:extLst>
      <p:ext uri="{BB962C8B-B14F-4D97-AF65-F5344CB8AC3E}">
        <p14:creationId xmlns:p14="http://schemas.microsoft.com/office/powerpoint/2010/main" val="78195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E0597-E210-4D61-8CC3-737F242177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3FF84B-5E07-4441-A2C4-0A3D7AC42B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520E1C-917A-49FD-9C69-B5A18D1433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C94C8E-9BF5-4E60-912F-1F03F7A830C1}"/>
              </a:ext>
            </a:extLst>
          </p:cNvPr>
          <p:cNvSpPr>
            <a:spLocks noGrp="1"/>
          </p:cNvSpPr>
          <p:nvPr>
            <p:ph type="dt" sz="half" idx="10"/>
          </p:nvPr>
        </p:nvSpPr>
        <p:spPr/>
        <p:txBody>
          <a:bodyPr/>
          <a:lstStyle/>
          <a:p>
            <a:fld id="{7AE3EDBA-9135-4B70-B7A9-7BF307D0AEEF}" type="datetimeFigureOut">
              <a:rPr lang="en-US" smtClean="0"/>
              <a:t>11/8/2020</a:t>
            </a:fld>
            <a:endParaRPr lang="en-US"/>
          </a:p>
        </p:txBody>
      </p:sp>
      <p:sp>
        <p:nvSpPr>
          <p:cNvPr id="6" name="Footer Placeholder 5">
            <a:extLst>
              <a:ext uri="{FF2B5EF4-FFF2-40B4-BE49-F238E27FC236}">
                <a16:creationId xmlns:a16="http://schemas.microsoft.com/office/drawing/2014/main" id="{74B88F32-32F0-4814-A2ED-4B3698B0DA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A6E028-3B7A-4A8B-8E1B-4942CF2CA56D}"/>
              </a:ext>
            </a:extLst>
          </p:cNvPr>
          <p:cNvSpPr>
            <a:spLocks noGrp="1"/>
          </p:cNvSpPr>
          <p:nvPr>
            <p:ph type="sldNum" sz="quarter" idx="12"/>
          </p:nvPr>
        </p:nvSpPr>
        <p:spPr/>
        <p:txBody>
          <a:bodyPr/>
          <a:lstStyle/>
          <a:p>
            <a:fld id="{B7F6EFB0-119E-414F-941C-9039F4AA299F}" type="slidenum">
              <a:rPr lang="en-US" smtClean="0"/>
              <a:t>‹#›</a:t>
            </a:fld>
            <a:endParaRPr lang="en-US"/>
          </a:p>
        </p:txBody>
      </p:sp>
    </p:spTree>
    <p:extLst>
      <p:ext uri="{BB962C8B-B14F-4D97-AF65-F5344CB8AC3E}">
        <p14:creationId xmlns:p14="http://schemas.microsoft.com/office/powerpoint/2010/main" val="3089346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88A9D-93DA-4DD8-881B-86F7362D3F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590B82-0754-42C9-8AA7-206A0ECCEA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964AEE-31B9-475F-B9E3-031D256C06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5C35BE-BBCD-4D2A-AB1A-887F44236B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020D34-AA54-4A70-BA3E-98EB4532C0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FAAF19-77F3-4D51-B836-60B9FA1B6FD6}"/>
              </a:ext>
            </a:extLst>
          </p:cNvPr>
          <p:cNvSpPr>
            <a:spLocks noGrp="1"/>
          </p:cNvSpPr>
          <p:nvPr>
            <p:ph type="dt" sz="half" idx="10"/>
          </p:nvPr>
        </p:nvSpPr>
        <p:spPr/>
        <p:txBody>
          <a:bodyPr/>
          <a:lstStyle/>
          <a:p>
            <a:fld id="{7AE3EDBA-9135-4B70-B7A9-7BF307D0AEEF}" type="datetimeFigureOut">
              <a:rPr lang="en-US" smtClean="0"/>
              <a:t>11/8/2020</a:t>
            </a:fld>
            <a:endParaRPr lang="en-US"/>
          </a:p>
        </p:txBody>
      </p:sp>
      <p:sp>
        <p:nvSpPr>
          <p:cNvPr id="8" name="Footer Placeholder 7">
            <a:extLst>
              <a:ext uri="{FF2B5EF4-FFF2-40B4-BE49-F238E27FC236}">
                <a16:creationId xmlns:a16="http://schemas.microsoft.com/office/drawing/2014/main" id="{23080EB2-ED2C-44FC-BC9F-D65195EDA9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F227F64-82F9-445E-9106-A34D1EEB15AD}"/>
              </a:ext>
            </a:extLst>
          </p:cNvPr>
          <p:cNvSpPr>
            <a:spLocks noGrp="1"/>
          </p:cNvSpPr>
          <p:nvPr>
            <p:ph type="sldNum" sz="quarter" idx="12"/>
          </p:nvPr>
        </p:nvSpPr>
        <p:spPr/>
        <p:txBody>
          <a:bodyPr/>
          <a:lstStyle/>
          <a:p>
            <a:fld id="{B7F6EFB0-119E-414F-941C-9039F4AA299F}" type="slidenum">
              <a:rPr lang="en-US" smtClean="0"/>
              <a:t>‹#›</a:t>
            </a:fld>
            <a:endParaRPr lang="en-US"/>
          </a:p>
        </p:txBody>
      </p:sp>
    </p:spTree>
    <p:extLst>
      <p:ext uri="{BB962C8B-B14F-4D97-AF65-F5344CB8AC3E}">
        <p14:creationId xmlns:p14="http://schemas.microsoft.com/office/powerpoint/2010/main" val="1868758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60EAD-4DFD-4B6C-81D1-FC9126763C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09F86E-8D3E-4757-9444-CA49B59D07DC}"/>
              </a:ext>
            </a:extLst>
          </p:cNvPr>
          <p:cNvSpPr>
            <a:spLocks noGrp="1"/>
          </p:cNvSpPr>
          <p:nvPr>
            <p:ph type="dt" sz="half" idx="10"/>
          </p:nvPr>
        </p:nvSpPr>
        <p:spPr/>
        <p:txBody>
          <a:bodyPr/>
          <a:lstStyle/>
          <a:p>
            <a:fld id="{7AE3EDBA-9135-4B70-B7A9-7BF307D0AEEF}" type="datetimeFigureOut">
              <a:rPr lang="en-US" smtClean="0"/>
              <a:t>11/8/2020</a:t>
            </a:fld>
            <a:endParaRPr lang="en-US"/>
          </a:p>
        </p:txBody>
      </p:sp>
      <p:sp>
        <p:nvSpPr>
          <p:cNvPr id="4" name="Footer Placeholder 3">
            <a:extLst>
              <a:ext uri="{FF2B5EF4-FFF2-40B4-BE49-F238E27FC236}">
                <a16:creationId xmlns:a16="http://schemas.microsoft.com/office/drawing/2014/main" id="{382B353D-854B-4D79-A3D2-9BCD70AFD99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7720E9-FF40-4172-AE2A-7C19ECC8D44F}"/>
              </a:ext>
            </a:extLst>
          </p:cNvPr>
          <p:cNvSpPr>
            <a:spLocks noGrp="1"/>
          </p:cNvSpPr>
          <p:nvPr>
            <p:ph type="sldNum" sz="quarter" idx="12"/>
          </p:nvPr>
        </p:nvSpPr>
        <p:spPr/>
        <p:txBody>
          <a:bodyPr/>
          <a:lstStyle/>
          <a:p>
            <a:fld id="{B7F6EFB0-119E-414F-941C-9039F4AA299F}" type="slidenum">
              <a:rPr lang="en-US" smtClean="0"/>
              <a:t>‹#›</a:t>
            </a:fld>
            <a:endParaRPr lang="en-US"/>
          </a:p>
        </p:txBody>
      </p:sp>
    </p:spTree>
    <p:extLst>
      <p:ext uri="{BB962C8B-B14F-4D97-AF65-F5344CB8AC3E}">
        <p14:creationId xmlns:p14="http://schemas.microsoft.com/office/powerpoint/2010/main" val="244917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6B27B0-61AE-4C20-B88E-F44D1E71BF32}"/>
              </a:ext>
            </a:extLst>
          </p:cNvPr>
          <p:cNvSpPr>
            <a:spLocks noGrp="1"/>
          </p:cNvSpPr>
          <p:nvPr>
            <p:ph type="dt" sz="half" idx="10"/>
          </p:nvPr>
        </p:nvSpPr>
        <p:spPr/>
        <p:txBody>
          <a:bodyPr/>
          <a:lstStyle/>
          <a:p>
            <a:fld id="{7AE3EDBA-9135-4B70-B7A9-7BF307D0AEEF}" type="datetimeFigureOut">
              <a:rPr lang="en-US" smtClean="0"/>
              <a:t>11/8/2020</a:t>
            </a:fld>
            <a:endParaRPr lang="en-US"/>
          </a:p>
        </p:txBody>
      </p:sp>
      <p:sp>
        <p:nvSpPr>
          <p:cNvPr id="3" name="Footer Placeholder 2">
            <a:extLst>
              <a:ext uri="{FF2B5EF4-FFF2-40B4-BE49-F238E27FC236}">
                <a16:creationId xmlns:a16="http://schemas.microsoft.com/office/drawing/2014/main" id="{32B71A74-2896-417A-AB4F-150B294E6A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E1DCC9-26B4-4393-895C-114B8106607F}"/>
              </a:ext>
            </a:extLst>
          </p:cNvPr>
          <p:cNvSpPr>
            <a:spLocks noGrp="1"/>
          </p:cNvSpPr>
          <p:nvPr>
            <p:ph type="sldNum" sz="quarter" idx="12"/>
          </p:nvPr>
        </p:nvSpPr>
        <p:spPr/>
        <p:txBody>
          <a:bodyPr/>
          <a:lstStyle/>
          <a:p>
            <a:fld id="{B7F6EFB0-119E-414F-941C-9039F4AA299F}" type="slidenum">
              <a:rPr lang="en-US" smtClean="0"/>
              <a:t>‹#›</a:t>
            </a:fld>
            <a:endParaRPr lang="en-US"/>
          </a:p>
        </p:txBody>
      </p:sp>
    </p:spTree>
    <p:extLst>
      <p:ext uri="{BB962C8B-B14F-4D97-AF65-F5344CB8AC3E}">
        <p14:creationId xmlns:p14="http://schemas.microsoft.com/office/powerpoint/2010/main" val="1624839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9C68C-9A1F-4B3C-95C9-E1E7BF8D2C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1B580C6-EAA4-4198-89BF-3DE1B35E83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D1E7D7-1C14-4BB0-8DF3-FCD1592AB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403B29-BEC0-446F-B88E-5027E8EAD0A9}"/>
              </a:ext>
            </a:extLst>
          </p:cNvPr>
          <p:cNvSpPr>
            <a:spLocks noGrp="1"/>
          </p:cNvSpPr>
          <p:nvPr>
            <p:ph type="dt" sz="half" idx="10"/>
          </p:nvPr>
        </p:nvSpPr>
        <p:spPr/>
        <p:txBody>
          <a:bodyPr/>
          <a:lstStyle/>
          <a:p>
            <a:fld id="{7AE3EDBA-9135-4B70-B7A9-7BF307D0AEEF}" type="datetimeFigureOut">
              <a:rPr lang="en-US" smtClean="0"/>
              <a:t>11/8/2020</a:t>
            </a:fld>
            <a:endParaRPr lang="en-US"/>
          </a:p>
        </p:txBody>
      </p:sp>
      <p:sp>
        <p:nvSpPr>
          <p:cNvPr id="6" name="Footer Placeholder 5">
            <a:extLst>
              <a:ext uri="{FF2B5EF4-FFF2-40B4-BE49-F238E27FC236}">
                <a16:creationId xmlns:a16="http://schemas.microsoft.com/office/drawing/2014/main" id="{47E450ED-AD6A-45B7-9BA8-FE56D8B161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2AB475-CE3A-4B92-8933-DD357C14AE4C}"/>
              </a:ext>
            </a:extLst>
          </p:cNvPr>
          <p:cNvSpPr>
            <a:spLocks noGrp="1"/>
          </p:cNvSpPr>
          <p:nvPr>
            <p:ph type="sldNum" sz="quarter" idx="12"/>
          </p:nvPr>
        </p:nvSpPr>
        <p:spPr/>
        <p:txBody>
          <a:bodyPr/>
          <a:lstStyle/>
          <a:p>
            <a:fld id="{B7F6EFB0-119E-414F-941C-9039F4AA299F}" type="slidenum">
              <a:rPr lang="en-US" smtClean="0"/>
              <a:t>‹#›</a:t>
            </a:fld>
            <a:endParaRPr lang="en-US"/>
          </a:p>
        </p:txBody>
      </p:sp>
    </p:spTree>
    <p:extLst>
      <p:ext uri="{BB962C8B-B14F-4D97-AF65-F5344CB8AC3E}">
        <p14:creationId xmlns:p14="http://schemas.microsoft.com/office/powerpoint/2010/main" val="154403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8F50-DA73-49E3-B95B-53E91AF664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53C619-1B58-479D-8E08-4D5B9DC0F7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94F7EE5-29E0-4F3A-9D8F-F2FD514EBE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A88189-D387-4563-8DB1-350AA972B3D0}"/>
              </a:ext>
            </a:extLst>
          </p:cNvPr>
          <p:cNvSpPr>
            <a:spLocks noGrp="1"/>
          </p:cNvSpPr>
          <p:nvPr>
            <p:ph type="dt" sz="half" idx="10"/>
          </p:nvPr>
        </p:nvSpPr>
        <p:spPr/>
        <p:txBody>
          <a:bodyPr/>
          <a:lstStyle/>
          <a:p>
            <a:fld id="{7AE3EDBA-9135-4B70-B7A9-7BF307D0AEEF}" type="datetimeFigureOut">
              <a:rPr lang="en-US" smtClean="0"/>
              <a:t>11/8/2020</a:t>
            </a:fld>
            <a:endParaRPr lang="en-US"/>
          </a:p>
        </p:txBody>
      </p:sp>
      <p:sp>
        <p:nvSpPr>
          <p:cNvPr id="6" name="Footer Placeholder 5">
            <a:extLst>
              <a:ext uri="{FF2B5EF4-FFF2-40B4-BE49-F238E27FC236}">
                <a16:creationId xmlns:a16="http://schemas.microsoft.com/office/drawing/2014/main" id="{5875D58C-DEF0-4F17-BF29-08289C060D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5330DB-BB12-4C56-8E4C-78610D5C06DB}"/>
              </a:ext>
            </a:extLst>
          </p:cNvPr>
          <p:cNvSpPr>
            <a:spLocks noGrp="1"/>
          </p:cNvSpPr>
          <p:nvPr>
            <p:ph type="sldNum" sz="quarter" idx="12"/>
          </p:nvPr>
        </p:nvSpPr>
        <p:spPr/>
        <p:txBody>
          <a:bodyPr/>
          <a:lstStyle/>
          <a:p>
            <a:fld id="{B7F6EFB0-119E-414F-941C-9039F4AA299F}" type="slidenum">
              <a:rPr lang="en-US" smtClean="0"/>
              <a:t>‹#›</a:t>
            </a:fld>
            <a:endParaRPr lang="en-US"/>
          </a:p>
        </p:txBody>
      </p:sp>
    </p:spTree>
    <p:extLst>
      <p:ext uri="{BB962C8B-B14F-4D97-AF65-F5344CB8AC3E}">
        <p14:creationId xmlns:p14="http://schemas.microsoft.com/office/powerpoint/2010/main" val="1734793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68109-02AD-49AA-984B-E2A05F7451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71274F-F9CB-4A0F-BEBB-CF125431CB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4FF14A-D132-4C93-9322-EE47D27EC6F1}"/>
              </a:ext>
            </a:extLst>
          </p:cNvPr>
          <p:cNvSpPr>
            <a:spLocks noGrp="1"/>
          </p:cNvSpPr>
          <p:nvPr>
            <p:ph type="dt" sz="half" idx="10"/>
          </p:nvPr>
        </p:nvSpPr>
        <p:spPr/>
        <p:txBody>
          <a:bodyPr/>
          <a:lstStyle/>
          <a:p>
            <a:fld id="{7AE3EDBA-9135-4B70-B7A9-7BF307D0AEEF}" type="datetimeFigureOut">
              <a:rPr lang="en-US" smtClean="0"/>
              <a:t>11/8/2020</a:t>
            </a:fld>
            <a:endParaRPr lang="en-US"/>
          </a:p>
        </p:txBody>
      </p:sp>
      <p:sp>
        <p:nvSpPr>
          <p:cNvPr id="5" name="Footer Placeholder 4">
            <a:extLst>
              <a:ext uri="{FF2B5EF4-FFF2-40B4-BE49-F238E27FC236}">
                <a16:creationId xmlns:a16="http://schemas.microsoft.com/office/drawing/2014/main" id="{5BD75F5E-4532-4065-967E-A980686064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A59DAA-E81E-49B8-BECF-B8E080890828}"/>
              </a:ext>
            </a:extLst>
          </p:cNvPr>
          <p:cNvSpPr>
            <a:spLocks noGrp="1"/>
          </p:cNvSpPr>
          <p:nvPr>
            <p:ph type="sldNum" sz="quarter" idx="12"/>
          </p:nvPr>
        </p:nvSpPr>
        <p:spPr/>
        <p:txBody>
          <a:bodyPr/>
          <a:lstStyle/>
          <a:p>
            <a:fld id="{B7F6EFB0-119E-414F-941C-9039F4AA299F}" type="slidenum">
              <a:rPr lang="en-US" smtClean="0"/>
              <a:t>‹#›</a:t>
            </a:fld>
            <a:endParaRPr lang="en-US"/>
          </a:p>
        </p:txBody>
      </p:sp>
    </p:spTree>
    <p:extLst>
      <p:ext uri="{BB962C8B-B14F-4D97-AF65-F5344CB8AC3E}">
        <p14:creationId xmlns:p14="http://schemas.microsoft.com/office/powerpoint/2010/main" val="3889172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421C33-7402-403B-A1AB-EC4E6C6214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9B11D7-8287-4E0B-8955-3BD801ED2A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F64DDD-2EA6-4506-BADE-9E6FED21E8C8}"/>
              </a:ext>
            </a:extLst>
          </p:cNvPr>
          <p:cNvSpPr>
            <a:spLocks noGrp="1"/>
          </p:cNvSpPr>
          <p:nvPr>
            <p:ph type="dt" sz="half" idx="10"/>
          </p:nvPr>
        </p:nvSpPr>
        <p:spPr/>
        <p:txBody>
          <a:bodyPr/>
          <a:lstStyle/>
          <a:p>
            <a:fld id="{7AE3EDBA-9135-4B70-B7A9-7BF307D0AEEF}" type="datetimeFigureOut">
              <a:rPr lang="en-US" smtClean="0"/>
              <a:t>11/8/2020</a:t>
            </a:fld>
            <a:endParaRPr lang="en-US"/>
          </a:p>
        </p:txBody>
      </p:sp>
      <p:sp>
        <p:nvSpPr>
          <p:cNvPr id="5" name="Footer Placeholder 4">
            <a:extLst>
              <a:ext uri="{FF2B5EF4-FFF2-40B4-BE49-F238E27FC236}">
                <a16:creationId xmlns:a16="http://schemas.microsoft.com/office/drawing/2014/main" id="{64162A78-EA17-463A-B115-4E213039DA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4EC08F-44A1-434A-BB9D-CB098485488B}"/>
              </a:ext>
            </a:extLst>
          </p:cNvPr>
          <p:cNvSpPr>
            <a:spLocks noGrp="1"/>
          </p:cNvSpPr>
          <p:nvPr>
            <p:ph type="sldNum" sz="quarter" idx="12"/>
          </p:nvPr>
        </p:nvSpPr>
        <p:spPr/>
        <p:txBody>
          <a:bodyPr/>
          <a:lstStyle/>
          <a:p>
            <a:fld id="{B7F6EFB0-119E-414F-941C-9039F4AA299F}" type="slidenum">
              <a:rPr lang="en-US" smtClean="0"/>
              <a:t>‹#›</a:t>
            </a:fld>
            <a:endParaRPr lang="en-US"/>
          </a:p>
        </p:txBody>
      </p:sp>
    </p:spTree>
    <p:extLst>
      <p:ext uri="{BB962C8B-B14F-4D97-AF65-F5344CB8AC3E}">
        <p14:creationId xmlns:p14="http://schemas.microsoft.com/office/powerpoint/2010/main" val="2938444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CC1BC7-9DB4-46CD-ADB7-22179423B0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5F5513-8B66-4AC4-93A0-882559DC8C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FE9506-C839-4AED-856D-E54C827D85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3EDBA-9135-4B70-B7A9-7BF307D0AEEF}" type="datetimeFigureOut">
              <a:rPr lang="en-US" smtClean="0"/>
              <a:t>11/8/2020</a:t>
            </a:fld>
            <a:endParaRPr lang="en-US"/>
          </a:p>
        </p:txBody>
      </p:sp>
      <p:sp>
        <p:nvSpPr>
          <p:cNvPr id="5" name="Footer Placeholder 4">
            <a:extLst>
              <a:ext uri="{FF2B5EF4-FFF2-40B4-BE49-F238E27FC236}">
                <a16:creationId xmlns:a16="http://schemas.microsoft.com/office/drawing/2014/main" id="{3F9CC6EE-21FB-419C-B875-2799DFED51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65C65E-5E92-4749-88D1-C476345F7E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F6EFB0-119E-414F-941C-9039F4AA299F}" type="slidenum">
              <a:rPr lang="en-US" smtClean="0"/>
              <a:t>‹#›</a:t>
            </a:fld>
            <a:endParaRPr lang="en-US"/>
          </a:p>
        </p:txBody>
      </p:sp>
    </p:spTree>
    <p:extLst>
      <p:ext uri="{BB962C8B-B14F-4D97-AF65-F5344CB8AC3E}">
        <p14:creationId xmlns:p14="http://schemas.microsoft.com/office/powerpoint/2010/main" val="3958544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gif"/><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7.gif"/><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9.png"/><Relationship Id="rId4" Type="http://schemas.microsoft.com/office/2007/relationships/hdphoto" Target="../media/hdphoto3.wdp"/><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6.wdp"/><Relationship Id="rId7" Type="http://schemas.microsoft.com/office/2007/relationships/hdphoto" Target="../media/hdphoto8.wdp"/><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4.png"/><Relationship Id="rId5" Type="http://schemas.microsoft.com/office/2007/relationships/hdphoto" Target="../media/hdphoto7.wdp"/><Relationship Id="rId10" Type="http://schemas.openxmlformats.org/officeDocument/2006/relationships/image" Target="../media/image16.png"/><Relationship Id="rId4" Type="http://schemas.openxmlformats.org/officeDocument/2006/relationships/image" Target="../media/image13.png"/><Relationship Id="rId9" Type="http://schemas.microsoft.com/office/2007/relationships/hdphoto" Target="../media/hdphoto9.wdp"/></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9.png"/><Relationship Id="rId5" Type="http://schemas.microsoft.com/office/2007/relationships/hdphoto" Target="../media/hdphoto11.wdp"/><Relationship Id="rId10" Type="http://schemas.openxmlformats.org/officeDocument/2006/relationships/image" Target="../media/image21.png"/><Relationship Id="rId4" Type="http://schemas.openxmlformats.org/officeDocument/2006/relationships/image" Target="../media/image18.png"/><Relationship Id="rId9" Type="http://schemas.microsoft.com/office/2007/relationships/hdphoto" Target="../media/hdphoto13.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1028" name="Picture 4" descr="Image result for cartoon tree bare">
            <a:extLst>
              <a:ext uri="{FF2B5EF4-FFF2-40B4-BE49-F238E27FC236}">
                <a16:creationId xmlns:a16="http://schemas.microsoft.com/office/drawing/2014/main" id="{DD09344A-B843-428E-B12B-2ADBB8683EF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9667" l="0" r="100000"/>
                    </a14:imgEffect>
                  </a14:imgLayer>
                </a14:imgProps>
              </a:ext>
              <a:ext uri="{28A0092B-C50C-407E-A947-70E740481C1C}">
                <a14:useLocalDpi xmlns:a14="http://schemas.microsoft.com/office/drawing/2010/main" val="0"/>
              </a:ext>
            </a:extLst>
          </a:blip>
          <a:srcRect/>
          <a:stretch>
            <a:fillRect/>
          </a:stretch>
        </p:blipFill>
        <p:spPr bwMode="auto">
          <a:xfrm>
            <a:off x="238126" y="1876425"/>
            <a:ext cx="6283651" cy="47244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lated image">
            <a:extLst>
              <a:ext uri="{FF2B5EF4-FFF2-40B4-BE49-F238E27FC236}">
                <a16:creationId xmlns:a16="http://schemas.microsoft.com/office/drawing/2014/main" id="{26EC6340-E366-44D1-9BAD-796EA448E8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536267">
            <a:off x="142875" y="0"/>
            <a:ext cx="866775" cy="100545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lated image">
            <a:extLst>
              <a:ext uri="{FF2B5EF4-FFF2-40B4-BE49-F238E27FC236}">
                <a16:creationId xmlns:a16="http://schemas.microsoft.com/office/drawing/2014/main" id="{8C95BC15-978A-4D3D-BADA-25FAC8442C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825246">
            <a:off x="1248662" y="18522"/>
            <a:ext cx="852593" cy="83127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elated image">
            <a:extLst>
              <a:ext uri="{FF2B5EF4-FFF2-40B4-BE49-F238E27FC236}">
                <a16:creationId xmlns:a16="http://schemas.microsoft.com/office/drawing/2014/main" id="{476F04BD-1846-4D82-A2B6-1CCF24E874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9386842">
            <a:off x="2527194" y="-52445"/>
            <a:ext cx="1019162" cy="10191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4607C04-6655-4F94-83BF-703D393F9F9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2151" b="99462" l="0" r="100000"/>
                    </a14:imgEffect>
                  </a14:imgLayer>
                </a14:imgProps>
              </a:ext>
            </a:extLst>
          </a:blip>
          <a:stretch>
            <a:fillRect/>
          </a:stretch>
        </p:blipFill>
        <p:spPr>
          <a:xfrm rot="2268311">
            <a:off x="3629033" y="67803"/>
            <a:ext cx="1073387" cy="1174411"/>
          </a:xfrm>
          <a:prstGeom prst="rect">
            <a:avLst/>
          </a:prstGeom>
        </p:spPr>
      </p:pic>
      <p:pic>
        <p:nvPicPr>
          <p:cNvPr id="9" name="Picture 8">
            <a:extLst>
              <a:ext uri="{FF2B5EF4-FFF2-40B4-BE49-F238E27FC236}">
                <a16:creationId xmlns:a16="http://schemas.microsoft.com/office/drawing/2014/main" id="{71E2FEBD-DA82-480F-9F78-8ACAF914AE6B}"/>
              </a:ext>
            </a:extLst>
          </p:cNvPr>
          <p:cNvPicPr>
            <a:picLocks noChangeAspect="1"/>
          </p:cNvPicPr>
          <p:nvPr/>
        </p:nvPicPr>
        <p:blipFill>
          <a:blip r:embed="rId9"/>
          <a:stretch>
            <a:fillRect/>
          </a:stretch>
        </p:blipFill>
        <p:spPr>
          <a:xfrm>
            <a:off x="7048937" y="1609725"/>
            <a:ext cx="4904937" cy="4825642"/>
          </a:xfrm>
          <a:prstGeom prst="rect">
            <a:avLst/>
          </a:prstGeom>
        </p:spPr>
      </p:pic>
      <p:sp>
        <p:nvSpPr>
          <p:cNvPr id="10" name="TextBox 9">
            <a:extLst>
              <a:ext uri="{FF2B5EF4-FFF2-40B4-BE49-F238E27FC236}">
                <a16:creationId xmlns:a16="http://schemas.microsoft.com/office/drawing/2014/main" id="{D1CAF859-2329-4BE6-97A9-3E66387E824B}"/>
              </a:ext>
            </a:extLst>
          </p:cNvPr>
          <p:cNvSpPr txBox="1"/>
          <p:nvPr/>
        </p:nvSpPr>
        <p:spPr>
          <a:xfrm>
            <a:off x="6096000" y="200025"/>
            <a:ext cx="5467350" cy="1477328"/>
          </a:xfrm>
          <a:prstGeom prst="rect">
            <a:avLst/>
          </a:prstGeom>
          <a:noFill/>
        </p:spPr>
        <p:txBody>
          <a:bodyPr wrap="square" rtlCol="0">
            <a:spAutoFit/>
          </a:bodyPr>
          <a:lstStyle/>
          <a:p>
            <a:r>
              <a:rPr lang="en-US" dirty="0"/>
              <a:t>Directions:  Click on a leaf and then </a:t>
            </a:r>
            <a:r>
              <a:rPr lang="en-US" b="1" dirty="0"/>
              <a:t>Control Key </a:t>
            </a:r>
            <a:r>
              <a:rPr lang="en-US" dirty="0"/>
              <a:t>and the letter </a:t>
            </a:r>
            <a:r>
              <a:rPr lang="en-US" b="1" dirty="0"/>
              <a:t>D </a:t>
            </a:r>
            <a:r>
              <a:rPr lang="en-US" dirty="0"/>
              <a:t>to duplicate that leaf.  Do this as many times as you want.  Place the leaves on the tree then adjust the black line as long and as short as you want by clicking on the top of it and adjusting it for the graph.</a:t>
            </a:r>
          </a:p>
        </p:txBody>
      </p:sp>
      <p:cxnSp>
        <p:nvCxnSpPr>
          <p:cNvPr id="13" name="Straight Connector 12">
            <a:extLst>
              <a:ext uri="{FF2B5EF4-FFF2-40B4-BE49-F238E27FC236}">
                <a16:creationId xmlns:a16="http://schemas.microsoft.com/office/drawing/2014/main" id="{B99AB90E-E1C0-40F1-9937-A7B2424D62D0}"/>
              </a:ext>
            </a:extLst>
          </p:cNvPr>
          <p:cNvCxnSpPr>
            <a:cxnSpLocks/>
          </p:cNvCxnSpPr>
          <p:nvPr/>
        </p:nvCxnSpPr>
        <p:spPr>
          <a:xfrm>
            <a:off x="8312038" y="3577701"/>
            <a:ext cx="0" cy="185154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FCED234-FB8D-45CB-A69C-4D451229A69C}"/>
              </a:ext>
            </a:extLst>
          </p:cNvPr>
          <p:cNvCxnSpPr>
            <a:cxnSpLocks/>
          </p:cNvCxnSpPr>
          <p:nvPr/>
        </p:nvCxnSpPr>
        <p:spPr>
          <a:xfrm>
            <a:off x="10398013" y="3897297"/>
            <a:ext cx="0" cy="153195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A9F1C35-16F1-41F7-87F6-59D663E0B5D4}"/>
              </a:ext>
            </a:extLst>
          </p:cNvPr>
          <p:cNvCxnSpPr>
            <a:cxnSpLocks/>
          </p:cNvCxnSpPr>
          <p:nvPr/>
        </p:nvCxnSpPr>
        <p:spPr>
          <a:xfrm>
            <a:off x="11426713" y="2796466"/>
            <a:ext cx="0" cy="263278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E4D0A0D-7ABA-47B2-B4B5-ED542D5A5710}"/>
              </a:ext>
            </a:extLst>
          </p:cNvPr>
          <p:cNvCxnSpPr>
            <a:cxnSpLocks/>
          </p:cNvCxnSpPr>
          <p:nvPr/>
        </p:nvCxnSpPr>
        <p:spPr>
          <a:xfrm>
            <a:off x="9407413" y="3133725"/>
            <a:ext cx="0" cy="22955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6615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pic>
        <p:nvPicPr>
          <p:cNvPr id="1026" name="Picture 2" descr="Image result for gIF cartoon snow background">
            <a:extLst>
              <a:ext uri="{FF2B5EF4-FFF2-40B4-BE49-F238E27FC236}">
                <a16:creationId xmlns:a16="http://schemas.microsoft.com/office/drawing/2014/main" id="{BEF9FA97-90EB-4454-9CA9-0BB79CE1724B}"/>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22326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23D7691-FB77-46D4-84D4-FD2580492B5A}"/>
              </a:ext>
            </a:extLst>
          </p:cNvPr>
          <p:cNvSpPr txBox="1"/>
          <p:nvPr/>
        </p:nvSpPr>
        <p:spPr>
          <a:xfrm>
            <a:off x="6343650" y="180975"/>
            <a:ext cx="5467350" cy="1754326"/>
          </a:xfrm>
          <a:prstGeom prst="rect">
            <a:avLst/>
          </a:prstGeom>
          <a:noFill/>
        </p:spPr>
        <p:txBody>
          <a:bodyPr wrap="square" rtlCol="0">
            <a:spAutoFit/>
          </a:bodyPr>
          <a:lstStyle/>
          <a:p>
            <a:r>
              <a:rPr lang="en-US" dirty="0"/>
              <a:t>Directions:  Click on a snow flake or snowball and then </a:t>
            </a:r>
            <a:r>
              <a:rPr lang="en-US" b="1" dirty="0"/>
              <a:t>Control Key </a:t>
            </a:r>
            <a:r>
              <a:rPr lang="en-US" dirty="0"/>
              <a:t>and the letter </a:t>
            </a:r>
            <a:r>
              <a:rPr lang="en-US" b="1" dirty="0"/>
              <a:t>D </a:t>
            </a:r>
            <a:r>
              <a:rPr lang="en-US" dirty="0"/>
              <a:t>to duplicate that flake or snowball.  Do this as many times as you want.  Place the objects on the picture then adjust the white line as long and as short as needed by clicking on the top of the line and adjusting it for the correct length for the graph.</a:t>
            </a:r>
          </a:p>
        </p:txBody>
      </p:sp>
      <p:pic>
        <p:nvPicPr>
          <p:cNvPr id="2" name="Picture 1">
            <a:extLst>
              <a:ext uri="{FF2B5EF4-FFF2-40B4-BE49-F238E27FC236}">
                <a16:creationId xmlns:a16="http://schemas.microsoft.com/office/drawing/2014/main" id="{C12663BD-2D63-4CB0-9781-C0C30905FB6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389" b="99306" l="0" r="97010"/>
                    </a14:imgEffect>
                  </a14:imgLayer>
                </a14:imgProps>
              </a:ext>
            </a:extLst>
          </a:blip>
          <a:stretch>
            <a:fillRect/>
          </a:stretch>
        </p:blipFill>
        <p:spPr>
          <a:xfrm>
            <a:off x="6447247" y="2107924"/>
            <a:ext cx="923278" cy="883402"/>
          </a:xfrm>
          <a:prstGeom prst="rect">
            <a:avLst/>
          </a:prstGeom>
        </p:spPr>
      </p:pic>
      <p:pic>
        <p:nvPicPr>
          <p:cNvPr id="4" name="Picture 3">
            <a:extLst>
              <a:ext uri="{FF2B5EF4-FFF2-40B4-BE49-F238E27FC236}">
                <a16:creationId xmlns:a16="http://schemas.microsoft.com/office/drawing/2014/main" id="{8C915F95-FB5B-4DF5-AE86-1284FDCDC7B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613" b="99194" l="0" r="100000"/>
                    </a14:imgEffect>
                  </a14:imgLayer>
                </a14:imgProps>
              </a:ext>
            </a:extLst>
          </a:blip>
          <a:stretch>
            <a:fillRect/>
          </a:stretch>
        </p:blipFill>
        <p:spPr>
          <a:xfrm>
            <a:off x="6342009" y="2991326"/>
            <a:ext cx="1133754" cy="1233206"/>
          </a:xfrm>
          <a:prstGeom prst="rect">
            <a:avLst/>
          </a:prstGeom>
        </p:spPr>
      </p:pic>
      <p:pic>
        <p:nvPicPr>
          <p:cNvPr id="8" name="Picture 7">
            <a:extLst>
              <a:ext uri="{FF2B5EF4-FFF2-40B4-BE49-F238E27FC236}">
                <a16:creationId xmlns:a16="http://schemas.microsoft.com/office/drawing/2014/main" id="{413C86AF-5B3C-4CFB-849F-42B78BDDAD8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565" b="97740" l="295" r="98525"/>
                    </a14:imgEffect>
                  </a14:imgLayer>
                </a14:imgProps>
              </a:ext>
            </a:extLst>
          </a:blip>
          <a:stretch>
            <a:fillRect/>
          </a:stretch>
        </p:blipFill>
        <p:spPr>
          <a:xfrm>
            <a:off x="6516683" y="4299732"/>
            <a:ext cx="820029" cy="856314"/>
          </a:xfrm>
          <a:prstGeom prst="rect">
            <a:avLst/>
          </a:prstGeom>
        </p:spPr>
      </p:pic>
      <p:pic>
        <p:nvPicPr>
          <p:cNvPr id="9" name="Picture 8">
            <a:extLst>
              <a:ext uri="{FF2B5EF4-FFF2-40B4-BE49-F238E27FC236}">
                <a16:creationId xmlns:a16="http://schemas.microsoft.com/office/drawing/2014/main" id="{FB7186FA-4A28-469B-AB66-B6F9C7A5F388}"/>
              </a:ext>
            </a:extLst>
          </p:cNvPr>
          <p:cNvPicPr>
            <a:picLocks noChangeAspect="1"/>
          </p:cNvPicPr>
          <p:nvPr/>
        </p:nvPicPr>
        <p:blipFill>
          <a:blip r:embed="rId9"/>
          <a:stretch>
            <a:fillRect/>
          </a:stretch>
        </p:blipFill>
        <p:spPr>
          <a:xfrm>
            <a:off x="8069645" y="1935301"/>
            <a:ext cx="3861741" cy="4578463"/>
          </a:xfrm>
          <a:prstGeom prst="rect">
            <a:avLst/>
          </a:prstGeom>
        </p:spPr>
      </p:pic>
      <p:cxnSp>
        <p:nvCxnSpPr>
          <p:cNvPr id="12" name="Straight Connector 11">
            <a:extLst>
              <a:ext uri="{FF2B5EF4-FFF2-40B4-BE49-F238E27FC236}">
                <a16:creationId xmlns:a16="http://schemas.microsoft.com/office/drawing/2014/main" id="{57980833-F6E4-4BDF-B7B0-C8E7DC453A2D}"/>
              </a:ext>
            </a:extLst>
          </p:cNvPr>
          <p:cNvCxnSpPr>
            <a:cxnSpLocks/>
          </p:cNvCxnSpPr>
          <p:nvPr/>
        </p:nvCxnSpPr>
        <p:spPr>
          <a:xfrm>
            <a:off x="9161755" y="4101483"/>
            <a:ext cx="0" cy="143818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40A5499-20DF-46BA-A0C4-1F432C322FC1}"/>
              </a:ext>
            </a:extLst>
          </p:cNvPr>
          <p:cNvCxnSpPr>
            <a:cxnSpLocks/>
          </p:cNvCxnSpPr>
          <p:nvPr/>
        </p:nvCxnSpPr>
        <p:spPr>
          <a:xfrm>
            <a:off x="10255188" y="3429000"/>
            <a:ext cx="0" cy="211066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13157C4-EBE4-48E3-B6EE-53F93DDD6134}"/>
              </a:ext>
            </a:extLst>
          </p:cNvPr>
          <p:cNvCxnSpPr>
            <a:cxnSpLocks/>
          </p:cNvCxnSpPr>
          <p:nvPr/>
        </p:nvCxnSpPr>
        <p:spPr>
          <a:xfrm>
            <a:off x="11295355" y="4465468"/>
            <a:ext cx="0" cy="107419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34" name="Picture 33">
            <a:extLst>
              <a:ext uri="{FF2B5EF4-FFF2-40B4-BE49-F238E27FC236}">
                <a16:creationId xmlns:a16="http://schemas.microsoft.com/office/drawing/2014/main" id="{8570AD02-B6A3-4551-BE83-6A4F3CE8A42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613" b="99194" l="0" r="100000"/>
                    </a14:imgEffect>
                  </a14:imgLayer>
                </a14:imgProps>
              </a:ext>
            </a:extLst>
          </a:blip>
          <a:stretch>
            <a:fillRect/>
          </a:stretch>
        </p:blipFill>
        <p:spPr>
          <a:xfrm>
            <a:off x="28798" y="2812397"/>
            <a:ext cx="1133754" cy="1233206"/>
          </a:xfrm>
          <a:prstGeom prst="rect">
            <a:avLst/>
          </a:prstGeom>
        </p:spPr>
      </p:pic>
      <p:pic>
        <p:nvPicPr>
          <p:cNvPr id="30" name="Picture 29">
            <a:extLst>
              <a:ext uri="{FF2B5EF4-FFF2-40B4-BE49-F238E27FC236}">
                <a16:creationId xmlns:a16="http://schemas.microsoft.com/office/drawing/2014/main" id="{D1137401-0688-4540-A373-C840071AD7F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389" b="99306" l="0" r="97010"/>
                    </a14:imgEffect>
                  </a14:imgLayer>
                </a14:imgProps>
              </a:ext>
            </a:extLst>
          </a:blip>
          <a:stretch>
            <a:fillRect/>
          </a:stretch>
        </p:blipFill>
        <p:spPr>
          <a:xfrm>
            <a:off x="64985" y="5319435"/>
            <a:ext cx="923278" cy="883402"/>
          </a:xfrm>
          <a:prstGeom prst="rect">
            <a:avLst/>
          </a:prstGeom>
        </p:spPr>
      </p:pic>
      <p:pic>
        <p:nvPicPr>
          <p:cNvPr id="32" name="Picture 31">
            <a:extLst>
              <a:ext uri="{FF2B5EF4-FFF2-40B4-BE49-F238E27FC236}">
                <a16:creationId xmlns:a16="http://schemas.microsoft.com/office/drawing/2014/main" id="{19BF3AD9-315D-4715-B0EA-4BF205B3BD67}"/>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565" b="97740" l="295" r="98525"/>
                    </a14:imgEffect>
                  </a14:imgLayer>
                </a14:imgProps>
              </a:ext>
            </a:extLst>
          </a:blip>
          <a:stretch>
            <a:fillRect/>
          </a:stretch>
        </p:blipFill>
        <p:spPr>
          <a:xfrm>
            <a:off x="185660" y="4269710"/>
            <a:ext cx="820029" cy="856314"/>
          </a:xfrm>
          <a:prstGeom prst="rect">
            <a:avLst/>
          </a:prstGeom>
        </p:spPr>
      </p:pic>
    </p:spTree>
    <p:extLst>
      <p:ext uri="{BB962C8B-B14F-4D97-AF65-F5344CB8AC3E}">
        <p14:creationId xmlns:p14="http://schemas.microsoft.com/office/powerpoint/2010/main" val="1461989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pic>
        <p:nvPicPr>
          <p:cNvPr id="2050" name="Picture 2" descr="Image result for cartoon empty fish bowl">
            <a:extLst>
              <a:ext uri="{FF2B5EF4-FFF2-40B4-BE49-F238E27FC236}">
                <a16:creationId xmlns:a16="http://schemas.microsoft.com/office/drawing/2014/main" id="{43622B87-7244-489F-A771-0B62F3DB54E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36" b="100000" l="327" r="99020"/>
                    </a14:imgEffect>
                  </a14:imgLayer>
                </a14:imgProps>
              </a:ext>
              <a:ext uri="{28A0092B-C50C-407E-A947-70E740481C1C}">
                <a14:useLocalDpi xmlns:a14="http://schemas.microsoft.com/office/drawing/2010/main" val="0"/>
              </a:ext>
            </a:extLst>
          </a:blip>
          <a:srcRect/>
          <a:stretch>
            <a:fillRect/>
          </a:stretch>
        </p:blipFill>
        <p:spPr bwMode="auto">
          <a:xfrm>
            <a:off x="129235" y="657226"/>
            <a:ext cx="5514461" cy="55054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cartoon fish">
            <a:extLst>
              <a:ext uri="{FF2B5EF4-FFF2-40B4-BE49-F238E27FC236}">
                <a16:creationId xmlns:a16="http://schemas.microsoft.com/office/drawing/2014/main" id="{B7D2AA12-E711-416C-9C97-B8A96D3E567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17" b="100000" l="1000" r="100000"/>
                    </a14:imgEffect>
                  </a14:imgLayer>
                </a14:imgProps>
              </a:ext>
              <a:ext uri="{28A0092B-C50C-407E-A947-70E740481C1C}">
                <a14:useLocalDpi xmlns:a14="http://schemas.microsoft.com/office/drawing/2010/main" val="0"/>
              </a:ext>
            </a:extLst>
          </a:blip>
          <a:srcRect/>
          <a:stretch>
            <a:fillRect/>
          </a:stretch>
        </p:blipFill>
        <p:spPr bwMode="auto">
          <a:xfrm>
            <a:off x="5640745" y="2997013"/>
            <a:ext cx="789796" cy="63183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cartoon fish">
            <a:extLst>
              <a:ext uri="{FF2B5EF4-FFF2-40B4-BE49-F238E27FC236}">
                <a16:creationId xmlns:a16="http://schemas.microsoft.com/office/drawing/2014/main" id="{5049763D-6BC3-405F-8F18-FEA4431C7F1A}"/>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500" b="89000" l="397" r="100000"/>
                    </a14:imgEffect>
                  </a14:imgLayer>
                </a14:imgProps>
              </a:ext>
              <a:ext uri="{28A0092B-C50C-407E-A947-70E740481C1C}">
                <a14:useLocalDpi xmlns:a14="http://schemas.microsoft.com/office/drawing/2010/main" val="0"/>
              </a:ext>
            </a:extLst>
          </a:blip>
          <a:srcRect b="10838"/>
          <a:stretch/>
        </p:blipFill>
        <p:spPr bwMode="auto">
          <a:xfrm>
            <a:off x="5618318" y="3802847"/>
            <a:ext cx="872203" cy="7353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cartoon fish">
            <a:extLst>
              <a:ext uri="{FF2B5EF4-FFF2-40B4-BE49-F238E27FC236}">
                <a16:creationId xmlns:a16="http://schemas.microsoft.com/office/drawing/2014/main" id="{BD5FACAA-08DA-4545-84F5-0E54888576E3}"/>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500" b="97750" l="0" r="98250"/>
                    </a14:imgEffect>
                  </a14:imgLayer>
                </a14:imgProps>
              </a:ext>
              <a:ext uri="{28A0092B-C50C-407E-A947-70E740481C1C}">
                <a14:useLocalDpi xmlns:a14="http://schemas.microsoft.com/office/drawing/2010/main" val="0"/>
              </a:ext>
            </a:extLst>
          </a:blip>
          <a:srcRect/>
          <a:stretch>
            <a:fillRect/>
          </a:stretch>
        </p:blipFill>
        <p:spPr bwMode="auto">
          <a:xfrm>
            <a:off x="5676368" y="1874524"/>
            <a:ext cx="836579" cy="83657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2819CCE-DBBC-49AC-ADE3-278303F285A8}"/>
              </a:ext>
            </a:extLst>
          </p:cNvPr>
          <p:cNvPicPr>
            <a:picLocks noChangeAspect="1"/>
          </p:cNvPicPr>
          <p:nvPr/>
        </p:nvPicPr>
        <p:blipFill>
          <a:blip r:embed="rId10"/>
          <a:stretch>
            <a:fillRect/>
          </a:stretch>
        </p:blipFill>
        <p:spPr>
          <a:xfrm>
            <a:off x="6669769" y="2057400"/>
            <a:ext cx="5392996" cy="4623740"/>
          </a:xfrm>
          <a:prstGeom prst="rect">
            <a:avLst/>
          </a:prstGeom>
        </p:spPr>
      </p:pic>
      <p:sp>
        <p:nvSpPr>
          <p:cNvPr id="9" name="TextBox 8">
            <a:extLst>
              <a:ext uri="{FF2B5EF4-FFF2-40B4-BE49-F238E27FC236}">
                <a16:creationId xmlns:a16="http://schemas.microsoft.com/office/drawing/2014/main" id="{78BCF806-D2F8-4589-A5D6-21CA83F93E08}"/>
              </a:ext>
            </a:extLst>
          </p:cNvPr>
          <p:cNvSpPr txBox="1"/>
          <p:nvPr/>
        </p:nvSpPr>
        <p:spPr>
          <a:xfrm>
            <a:off x="6343650" y="180975"/>
            <a:ext cx="5467350" cy="1477328"/>
          </a:xfrm>
          <a:prstGeom prst="rect">
            <a:avLst/>
          </a:prstGeom>
          <a:noFill/>
        </p:spPr>
        <p:txBody>
          <a:bodyPr wrap="square" rtlCol="0">
            <a:spAutoFit/>
          </a:bodyPr>
          <a:lstStyle/>
          <a:p>
            <a:r>
              <a:rPr lang="en-US" dirty="0"/>
              <a:t>Directions:  Click on a fish and then </a:t>
            </a:r>
            <a:r>
              <a:rPr lang="en-US" b="1" dirty="0"/>
              <a:t>Control Key </a:t>
            </a:r>
            <a:r>
              <a:rPr lang="en-US" dirty="0"/>
              <a:t>and the letter </a:t>
            </a:r>
            <a:r>
              <a:rPr lang="en-US" b="1" dirty="0"/>
              <a:t>D </a:t>
            </a:r>
            <a:r>
              <a:rPr lang="en-US" dirty="0"/>
              <a:t>to duplicate that Fish.  Do this as many times as you want.  Place the fish in the bowl then adjust the white line as long and as short as you want by clicking on the top of it and adjusting it for the graph.</a:t>
            </a:r>
          </a:p>
        </p:txBody>
      </p:sp>
      <p:cxnSp>
        <p:nvCxnSpPr>
          <p:cNvPr id="4" name="Straight Connector 3">
            <a:extLst>
              <a:ext uri="{FF2B5EF4-FFF2-40B4-BE49-F238E27FC236}">
                <a16:creationId xmlns:a16="http://schemas.microsoft.com/office/drawing/2014/main" id="{D2EB1605-F22F-4980-BFA3-515318D4FF3B}"/>
              </a:ext>
            </a:extLst>
          </p:cNvPr>
          <p:cNvCxnSpPr>
            <a:cxnSpLocks/>
          </p:cNvCxnSpPr>
          <p:nvPr/>
        </p:nvCxnSpPr>
        <p:spPr>
          <a:xfrm flipV="1">
            <a:off x="8105775" y="4170528"/>
            <a:ext cx="0" cy="1277772"/>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BEC9156-3D77-4D20-B309-8603DF0EC6E8}"/>
              </a:ext>
            </a:extLst>
          </p:cNvPr>
          <p:cNvCxnSpPr>
            <a:cxnSpLocks/>
          </p:cNvCxnSpPr>
          <p:nvPr/>
        </p:nvCxnSpPr>
        <p:spPr>
          <a:xfrm flipV="1">
            <a:off x="9648825" y="3538691"/>
            <a:ext cx="0" cy="1909611"/>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14D8A0F-375E-4D9D-BE64-BE96E14799DB}"/>
              </a:ext>
            </a:extLst>
          </p:cNvPr>
          <p:cNvCxnSpPr>
            <a:cxnSpLocks/>
          </p:cNvCxnSpPr>
          <p:nvPr/>
        </p:nvCxnSpPr>
        <p:spPr>
          <a:xfrm flipV="1">
            <a:off x="11229975" y="4809414"/>
            <a:ext cx="0" cy="638886"/>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5" name="Picture 4" descr="Image result for cartoon fish">
            <a:extLst>
              <a:ext uri="{FF2B5EF4-FFF2-40B4-BE49-F238E27FC236}">
                <a16:creationId xmlns:a16="http://schemas.microsoft.com/office/drawing/2014/main" id="{9BC78B2A-B7D3-46C6-9AEC-144796265290}"/>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500" b="97750" l="0" r="98250"/>
                    </a14:imgEffect>
                  </a14:imgLayer>
                </a14:imgProps>
              </a:ext>
              <a:ext uri="{28A0092B-C50C-407E-A947-70E740481C1C}">
                <a14:useLocalDpi xmlns:a14="http://schemas.microsoft.com/office/drawing/2010/main" val="0"/>
              </a:ext>
            </a:extLst>
          </a:blip>
          <a:srcRect/>
          <a:stretch>
            <a:fillRect/>
          </a:stretch>
        </p:blipFill>
        <p:spPr bwMode="auto">
          <a:xfrm>
            <a:off x="1371068" y="1456234"/>
            <a:ext cx="836579" cy="83657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Image result for cartoon fish">
            <a:extLst>
              <a:ext uri="{FF2B5EF4-FFF2-40B4-BE49-F238E27FC236}">
                <a16:creationId xmlns:a16="http://schemas.microsoft.com/office/drawing/2014/main" id="{AEBBD144-5CEA-448E-8093-6D0E36E6A3C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17" b="100000" l="1000" r="100000"/>
                    </a14:imgEffect>
                  </a14:imgLayer>
                </a14:imgProps>
              </a:ext>
              <a:ext uri="{28A0092B-C50C-407E-A947-70E740481C1C}">
                <a14:useLocalDpi xmlns:a14="http://schemas.microsoft.com/office/drawing/2010/main" val="0"/>
              </a:ext>
            </a:extLst>
          </a:blip>
          <a:srcRect/>
          <a:stretch>
            <a:fillRect/>
          </a:stretch>
        </p:blipFill>
        <p:spPr bwMode="auto">
          <a:xfrm>
            <a:off x="345185" y="3171010"/>
            <a:ext cx="789796" cy="63183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Image result for cartoon fish">
            <a:extLst>
              <a:ext uri="{FF2B5EF4-FFF2-40B4-BE49-F238E27FC236}">
                <a16:creationId xmlns:a16="http://schemas.microsoft.com/office/drawing/2014/main" id="{1BEF6F93-145F-46B9-8D50-5458217D5213}"/>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500" b="89000" l="397" r="100000"/>
                    </a14:imgEffect>
                  </a14:imgLayer>
                </a14:imgProps>
              </a:ext>
              <a:ext uri="{28A0092B-C50C-407E-A947-70E740481C1C}">
                <a14:useLocalDpi xmlns:a14="http://schemas.microsoft.com/office/drawing/2010/main" val="0"/>
              </a:ext>
            </a:extLst>
          </a:blip>
          <a:srcRect b="10838"/>
          <a:stretch/>
        </p:blipFill>
        <p:spPr bwMode="auto">
          <a:xfrm>
            <a:off x="856556" y="2265312"/>
            <a:ext cx="872203" cy="735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630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pic>
        <p:nvPicPr>
          <p:cNvPr id="5122" name="Picture 2" descr="Image result for cartoon blank christmas tree">
            <a:extLst>
              <a:ext uri="{FF2B5EF4-FFF2-40B4-BE49-F238E27FC236}">
                <a16:creationId xmlns:a16="http://schemas.microsoft.com/office/drawing/2014/main" id="{328E2B78-C17E-4D29-8635-B72CB7B0572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99375"/>
                    </a14:imgEffect>
                  </a14:imgLayer>
                </a14:imgProps>
              </a:ext>
              <a:ext uri="{28A0092B-C50C-407E-A947-70E740481C1C}">
                <a14:useLocalDpi xmlns:a14="http://schemas.microsoft.com/office/drawing/2010/main" val="0"/>
              </a:ext>
            </a:extLst>
          </a:blip>
          <a:srcRect/>
          <a:stretch>
            <a:fillRect/>
          </a:stretch>
        </p:blipFill>
        <p:spPr bwMode="auto">
          <a:xfrm>
            <a:off x="180975" y="253802"/>
            <a:ext cx="5162550" cy="660419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CC1DA2E-8261-4EE4-8C5F-46BC1573563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02" b="99598" l="0" r="100000"/>
                    </a14:imgEffect>
                  </a14:imgLayer>
                </a14:imgProps>
              </a:ext>
            </a:extLst>
          </a:blip>
          <a:stretch>
            <a:fillRect/>
          </a:stretch>
        </p:blipFill>
        <p:spPr>
          <a:xfrm>
            <a:off x="5532222" y="337661"/>
            <a:ext cx="501866" cy="633413"/>
          </a:xfrm>
          <a:prstGeom prst="rect">
            <a:avLst/>
          </a:prstGeom>
        </p:spPr>
      </p:pic>
      <p:pic>
        <p:nvPicPr>
          <p:cNvPr id="3" name="Picture 2">
            <a:extLst>
              <a:ext uri="{FF2B5EF4-FFF2-40B4-BE49-F238E27FC236}">
                <a16:creationId xmlns:a16="http://schemas.microsoft.com/office/drawing/2014/main" id="{23DC0252-7D78-47F3-8045-12C9DBCF61A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219" l="943" r="100000"/>
                    </a14:imgEffect>
                  </a14:imgLayer>
                </a14:imgProps>
              </a:ext>
            </a:extLst>
          </a:blip>
          <a:stretch>
            <a:fillRect/>
          </a:stretch>
        </p:blipFill>
        <p:spPr>
          <a:xfrm>
            <a:off x="5428200" y="1025674"/>
            <a:ext cx="709910" cy="857250"/>
          </a:xfrm>
          <a:prstGeom prst="rect">
            <a:avLst/>
          </a:prstGeom>
        </p:spPr>
      </p:pic>
      <p:pic>
        <p:nvPicPr>
          <p:cNvPr id="4" name="Picture 3">
            <a:extLst>
              <a:ext uri="{FF2B5EF4-FFF2-40B4-BE49-F238E27FC236}">
                <a16:creationId xmlns:a16="http://schemas.microsoft.com/office/drawing/2014/main" id="{D7566856-3C30-4FF7-BA15-370EE2DE9F37}"/>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imgEffect>
                  </a14:imgLayer>
                </a14:imgProps>
              </a:ext>
            </a:extLst>
          </a:blip>
          <a:stretch>
            <a:fillRect/>
          </a:stretch>
        </p:blipFill>
        <p:spPr>
          <a:xfrm>
            <a:off x="5590910" y="2091987"/>
            <a:ext cx="673845" cy="857251"/>
          </a:xfrm>
          <a:prstGeom prst="rect">
            <a:avLst/>
          </a:prstGeom>
        </p:spPr>
      </p:pic>
      <p:pic>
        <p:nvPicPr>
          <p:cNvPr id="5" name="Picture 4">
            <a:extLst>
              <a:ext uri="{FF2B5EF4-FFF2-40B4-BE49-F238E27FC236}">
                <a16:creationId xmlns:a16="http://schemas.microsoft.com/office/drawing/2014/main" id="{CDE5D7BF-47BB-4DE9-AB03-5EA67E34820A}"/>
              </a:ext>
            </a:extLst>
          </p:cNvPr>
          <p:cNvPicPr>
            <a:picLocks noChangeAspect="1"/>
          </p:cNvPicPr>
          <p:nvPr/>
        </p:nvPicPr>
        <p:blipFill>
          <a:blip r:embed="rId10"/>
          <a:stretch>
            <a:fillRect/>
          </a:stretch>
        </p:blipFill>
        <p:spPr>
          <a:xfrm>
            <a:off x="6724651" y="2381249"/>
            <a:ext cx="5467349" cy="4391025"/>
          </a:xfrm>
          <a:prstGeom prst="rect">
            <a:avLst/>
          </a:prstGeom>
        </p:spPr>
      </p:pic>
      <p:sp>
        <p:nvSpPr>
          <p:cNvPr id="7" name="TextBox 6">
            <a:extLst>
              <a:ext uri="{FF2B5EF4-FFF2-40B4-BE49-F238E27FC236}">
                <a16:creationId xmlns:a16="http://schemas.microsoft.com/office/drawing/2014/main" id="{018CBB52-68F7-48E8-8319-BC73CE02423D}"/>
              </a:ext>
            </a:extLst>
          </p:cNvPr>
          <p:cNvSpPr txBox="1"/>
          <p:nvPr/>
        </p:nvSpPr>
        <p:spPr>
          <a:xfrm>
            <a:off x="6618395" y="337661"/>
            <a:ext cx="5467350" cy="1754326"/>
          </a:xfrm>
          <a:prstGeom prst="rect">
            <a:avLst/>
          </a:prstGeom>
          <a:solidFill>
            <a:schemeClr val="bg1"/>
          </a:solidFill>
        </p:spPr>
        <p:txBody>
          <a:bodyPr wrap="square" rtlCol="0">
            <a:spAutoFit/>
          </a:bodyPr>
          <a:lstStyle/>
          <a:p>
            <a:r>
              <a:rPr lang="en-US" dirty="0"/>
              <a:t>Directions:  Click on an ordainment and then </a:t>
            </a:r>
            <a:r>
              <a:rPr lang="en-US" b="1" dirty="0"/>
              <a:t>Control Key </a:t>
            </a:r>
            <a:r>
              <a:rPr lang="en-US" dirty="0"/>
              <a:t>and the letter </a:t>
            </a:r>
            <a:r>
              <a:rPr lang="en-US" b="1" dirty="0"/>
              <a:t>D </a:t>
            </a:r>
            <a:r>
              <a:rPr lang="en-US" dirty="0"/>
              <a:t>to duplicate that ordainment.  Do this as many times as you want.  Place the ordainment in the tree then adjust the white line as long and as short as you want by clicking on the top of it and adjusting it for the graph.</a:t>
            </a:r>
          </a:p>
        </p:txBody>
      </p:sp>
      <p:pic>
        <p:nvPicPr>
          <p:cNvPr id="8" name="Picture 7">
            <a:extLst>
              <a:ext uri="{FF2B5EF4-FFF2-40B4-BE49-F238E27FC236}">
                <a16:creationId xmlns:a16="http://schemas.microsoft.com/office/drawing/2014/main" id="{B0EF74D5-AA55-4687-BC45-ADC8810877F7}"/>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imgEffect>
                  </a14:imgLayer>
                </a14:imgProps>
              </a:ext>
            </a:extLst>
          </a:blip>
          <a:stretch>
            <a:fillRect/>
          </a:stretch>
        </p:blipFill>
        <p:spPr>
          <a:xfrm>
            <a:off x="3393449" y="3976601"/>
            <a:ext cx="673845" cy="857251"/>
          </a:xfrm>
          <a:prstGeom prst="rect">
            <a:avLst/>
          </a:prstGeom>
        </p:spPr>
      </p:pic>
      <p:pic>
        <p:nvPicPr>
          <p:cNvPr id="9" name="Picture 8">
            <a:extLst>
              <a:ext uri="{FF2B5EF4-FFF2-40B4-BE49-F238E27FC236}">
                <a16:creationId xmlns:a16="http://schemas.microsoft.com/office/drawing/2014/main" id="{034CD7F7-8F6A-4266-93D0-219AAE6ED1FB}"/>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imgEffect>
                  </a14:imgLayer>
                </a14:imgProps>
              </a:ext>
            </a:extLst>
          </a:blip>
          <a:stretch>
            <a:fillRect/>
          </a:stretch>
        </p:blipFill>
        <p:spPr>
          <a:xfrm>
            <a:off x="1128989" y="2527325"/>
            <a:ext cx="673845" cy="857251"/>
          </a:xfrm>
          <a:prstGeom prst="rect">
            <a:avLst/>
          </a:prstGeom>
        </p:spPr>
      </p:pic>
      <p:pic>
        <p:nvPicPr>
          <p:cNvPr id="13" name="Picture 12">
            <a:extLst>
              <a:ext uri="{FF2B5EF4-FFF2-40B4-BE49-F238E27FC236}">
                <a16:creationId xmlns:a16="http://schemas.microsoft.com/office/drawing/2014/main" id="{3855219C-731C-43AA-9C6C-82EA1C55E32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219" l="943" r="100000"/>
                    </a14:imgEffect>
                  </a14:imgLayer>
                </a14:imgProps>
              </a:ext>
            </a:extLst>
          </a:blip>
          <a:stretch>
            <a:fillRect/>
          </a:stretch>
        </p:blipFill>
        <p:spPr>
          <a:xfrm>
            <a:off x="1565667" y="1375509"/>
            <a:ext cx="709910" cy="857250"/>
          </a:xfrm>
          <a:prstGeom prst="rect">
            <a:avLst/>
          </a:prstGeom>
        </p:spPr>
      </p:pic>
      <p:pic>
        <p:nvPicPr>
          <p:cNvPr id="14" name="Picture 13">
            <a:extLst>
              <a:ext uri="{FF2B5EF4-FFF2-40B4-BE49-F238E27FC236}">
                <a16:creationId xmlns:a16="http://schemas.microsoft.com/office/drawing/2014/main" id="{F692A760-D5C7-4645-ACF6-0BC0CA3E25D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02" b="99598" l="0" r="100000"/>
                    </a14:imgEffect>
                  </a14:imgLayer>
                </a14:imgProps>
              </a:ext>
            </a:extLst>
          </a:blip>
          <a:stretch>
            <a:fillRect/>
          </a:stretch>
        </p:blipFill>
        <p:spPr>
          <a:xfrm>
            <a:off x="2411146" y="1152333"/>
            <a:ext cx="501866" cy="633413"/>
          </a:xfrm>
          <a:prstGeom prst="rect">
            <a:avLst/>
          </a:prstGeom>
        </p:spPr>
      </p:pic>
      <p:cxnSp>
        <p:nvCxnSpPr>
          <p:cNvPr id="19" name="Straight Connector 18">
            <a:extLst>
              <a:ext uri="{FF2B5EF4-FFF2-40B4-BE49-F238E27FC236}">
                <a16:creationId xmlns:a16="http://schemas.microsoft.com/office/drawing/2014/main" id="{FE6C6F6A-8D56-4E31-8076-4ED6ACBC55A0}"/>
              </a:ext>
            </a:extLst>
          </p:cNvPr>
          <p:cNvCxnSpPr/>
          <p:nvPr/>
        </p:nvCxnSpPr>
        <p:spPr>
          <a:xfrm>
            <a:off x="11115675" y="5150558"/>
            <a:ext cx="0" cy="61206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47BDBA3-8AF2-456D-A4E2-830A161B2039}"/>
              </a:ext>
            </a:extLst>
          </p:cNvPr>
          <p:cNvCxnSpPr>
            <a:cxnSpLocks/>
          </p:cNvCxnSpPr>
          <p:nvPr/>
        </p:nvCxnSpPr>
        <p:spPr>
          <a:xfrm>
            <a:off x="8286750" y="4200525"/>
            <a:ext cx="0" cy="1663155"/>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E62AA21-BB36-4331-954D-E00B74E359C3}"/>
              </a:ext>
            </a:extLst>
          </p:cNvPr>
          <p:cNvCxnSpPr>
            <a:cxnSpLocks/>
          </p:cNvCxnSpPr>
          <p:nvPr/>
        </p:nvCxnSpPr>
        <p:spPr>
          <a:xfrm>
            <a:off x="9725025" y="4506282"/>
            <a:ext cx="0" cy="135739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0769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TotalTime>
  <Words>253</Words>
  <Application>Microsoft Office PowerPoint</Application>
  <PresentationFormat>Widescreen</PresentationFormat>
  <Paragraphs>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Hoffman</dc:creator>
  <cp:lastModifiedBy>Dan Hoffman</cp:lastModifiedBy>
  <cp:revision>37</cp:revision>
  <dcterms:created xsi:type="dcterms:W3CDTF">2019-09-17T12:47:26Z</dcterms:created>
  <dcterms:modified xsi:type="dcterms:W3CDTF">2020-11-08T15:26:42Z</dcterms:modified>
</cp:coreProperties>
</file>