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94d31b64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94d31b64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894d31b649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894d31b649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94d31b64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94d31b64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94d31b64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94d31b64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94d31b649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94d31b649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94d31b649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94d31b649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94d31b649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94d31b649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94d31b649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94d31b649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94d31b649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894d31b649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94d31b649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894d31b649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894d31b649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894d31b649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894d31b649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894d31b649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13" y="190500"/>
            <a:ext cx="8803175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78655">
            <a:off x="612570" y="3971451"/>
            <a:ext cx="822328" cy="75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14804">
            <a:off x="7966895" y="2407050"/>
            <a:ext cx="822327" cy="75680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373475" y="280300"/>
            <a:ext cx="6278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 b="1" u="sng">
                <a:latin typeface="Comic Sans MS"/>
                <a:ea typeface="Comic Sans MS"/>
                <a:cs typeface="Comic Sans MS"/>
                <a:sym typeface="Comic Sans MS"/>
              </a:rPr>
              <a:t>Beach Bug Addition</a:t>
            </a:r>
            <a:endParaRPr sz="4800" b="1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446900" y="4470775"/>
            <a:ext cx="24633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Owner: Betsy Sankovich</a:t>
            </a:r>
            <a:endParaRPr b="1"/>
          </a:p>
        </p:txBody>
      </p:sp>
      <p:sp>
        <p:nvSpPr>
          <p:cNvPr id="61" name="Google Shape;61;p13"/>
          <p:cNvSpPr txBox="1"/>
          <p:nvPr/>
        </p:nvSpPr>
        <p:spPr>
          <a:xfrm>
            <a:off x="238250" y="1177250"/>
            <a:ext cx="3139500" cy="15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Click &amp; Drag the blue circle &amp;  place it over the correct number to answer the addition problem.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13" y="1905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395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04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1710458" y="523894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4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320" y="36964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04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5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" name="Google Shape;92;p15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266275" y="1471525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995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1945" y="38759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6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" name="Google Shape;106;p16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266275" y="1457550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395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2507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17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4" name="Google Shape;124;p17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290225" y="1448713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20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2820" y="3317200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04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18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3" name="Google Shape;143;p18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266275" y="1513550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8345" y="31191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9707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095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3320" y="38759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" name="Google Shape;161;p19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266263" y="1317425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9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66" name="Google Shape;16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557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2445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0345" y="3317200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995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2095" y="358347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9945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0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9" name="Google Shape;179;p20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266275" y="1611725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395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607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994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1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7" name="Google Shape;197;p21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290225" y="1387388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02" name="Google Shape;2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8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6620" y="31200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9257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20" y="2915075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847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>
            <a:off x="4162450" y="407400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2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4" name="Google Shape;214;p22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266275" y="1611750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3"/>
          <p:cNvSpPr/>
          <p:nvPr/>
        </p:nvSpPr>
        <p:spPr>
          <a:xfrm>
            <a:off x="4053450" y="403195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04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3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1" name="Google Shape;231;p23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3" name="Google Shape;233;p23"/>
          <p:cNvSpPr/>
          <p:nvPr/>
        </p:nvSpPr>
        <p:spPr>
          <a:xfrm>
            <a:off x="266275" y="1443550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3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236" name="Google Shape;2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4520" y="3214650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/>
          <p:nvPr/>
        </p:nvSpPr>
        <p:spPr>
          <a:xfrm>
            <a:off x="4053450" y="403195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3" name="Google Shape;2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80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4795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2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6" name="Google Shape;246;p2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4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266275" y="1569675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4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70" y="3794525"/>
            <a:ext cx="822326" cy="7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5"/>
          <p:cNvSpPr/>
          <p:nvPr/>
        </p:nvSpPr>
        <p:spPr>
          <a:xfrm>
            <a:off x="4053450" y="4031950"/>
            <a:ext cx="1037100" cy="8409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295" y="40740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395" y="30377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57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7932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20" y="3971450"/>
            <a:ext cx="822326" cy="75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25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4" name="Google Shape;264;p25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5"/>
          <p:cNvSpPr txBox="1"/>
          <p:nvPr/>
        </p:nvSpPr>
        <p:spPr>
          <a:xfrm>
            <a:off x="448475" y="532575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6" name="Google Shape;266;p25"/>
          <p:cNvSpPr/>
          <p:nvPr/>
        </p:nvSpPr>
        <p:spPr>
          <a:xfrm>
            <a:off x="290225" y="1448713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7502675" y="3971450"/>
            <a:ext cx="822300" cy="5658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69" name="Google Shape;26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4520" y="32146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6845" y="321465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220" y="2911600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7620" y="3500225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3175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79" name="Google Shape;279;p26"/>
          <p:cNvSpPr txBox="1"/>
          <p:nvPr/>
        </p:nvSpPr>
        <p:spPr>
          <a:xfrm>
            <a:off x="1051125" y="266275"/>
            <a:ext cx="67974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Comic Sans MS"/>
                <a:ea typeface="Comic Sans MS"/>
                <a:cs typeface="Comic Sans MS"/>
                <a:sym typeface="Comic Sans MS"/>
              </a:rPr>
              <a:t>The End</a:t>
            </a:r>
            <a:endParaRPr sz="3000" b="1" u="sng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Great Job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0" name="Google Shape;280;p26"/>
          <p:cNvSpPr txBox="1"/>
          <p:nvPr/>
        </p:nvSpPr>
        <p:spPr>
          <a:xfrm>
            <a:off x="1247325" y="4512825"/>
            <a:ext cx="6881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                   Remember to return to Mrs. Sankovich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1" name="Google Shape;28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2820" y="471225"/>
            <a:ext cx="822326" cy="7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2370" y="471225"/>
            <a:ext cx="822326" cy="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</Words>
  <Application>Microsoft Office PowerPoint</Application>
  <PresentationFormat>On-screen Show (16:9)</PresentationFormat>
  <Paragraphs>47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2020-08-18T23:45:46Z</dcterms:modified>
</cp:coreProperties>
</file>