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763FD3B-57D6-4223-BCE1-BBBE6C7F3D9B}">
  <a:tblStyle styleId="{1763FD3B-57D6-4223-BCE1-BBBE6C7F3D9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1ec17fde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1ec17fde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a1ec17fde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a1ec17fde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a1ec17fde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a1ec17fde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1ec17fdec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a1ec17fdec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1ec17fdec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1ec17fdec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9f782adcb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9f782adcb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f782adcb9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9f782adcb9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9f782adcb9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9f782adcb9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9f782adcb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9f782adcb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73425" y="-296500"/>
            <a:ext cx="8520600" cy="108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Graphing Ratio Tables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97800" y="921150"/>
            <a:ext cx="8520600" cy="10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Your family travels 80 miles in 2 hours. At this rate, how far do you travel in 5 hours?</a:t>
            </a:r>
            <a:endParaRPr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How do you graph ratio tables?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Step 1: Write the rate as a fraction and find the unit rate.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2860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i="1">
                <a:latin typeface="Courier New"/>
                <a:ea typeface="Courier New"/>
                <a:cs typeface="Courier New"/>
                <a:sym typeface="Courier New"/>
              </a:rPr>
              <a:t>Your family travels 80 miles in 2 hours. At this rate, how far do you travel in 5 hours?</a:t>
            </a:r>
            <a:endParaRPr i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2" y="2190350"/>
            <a:ext cx="3558998" cy="26303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4964150" y="2668600"/>
            <a:ext cx="3232800" cy="20661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How do you graph ratio tables?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539400" cy="9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Step 2: Fill in the table with equivalent rates using multiplication or division. Be sure to multiply or divide both quantities by the same value.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70" name="Google Shape;70;p15"/>
          <p:cNvGraphicFramePr/>
          <p:nvPr/>
        </p:nvGraphicFramePr>
        <p:xfrm>
          <a:off x="789900" y="2698025"/>
          <a:ext cx="7239000" cy="1461000"/>
        </p:xfrm>
        <a:graphic>
          <a:graphicData uri="http://schemas.openxmlformats.org/drawingml/2006/table">
            <a:tbl>
              <a:tblPr>
                <a:noFill/>
                <a:tableStyleId>{1763FD3B-57D6-4223-BCE1-BBBE6C7F3D9B}</a:tableStyleId>
              </a:tblPr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0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solidFill>
                            <a:srgbClr val="0000FF"/>
                          </a:solidFill>
                        </a:rPr>
                        <a:t>Hours</a:t>
                      </a:r>
                      <a:endParaRPr sz="1700" b="1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solidFill>
                            <a:srgbClr val="0000FF"/>
                          </a:solidFill>
                        </a:rPr>
                        <a:t>(x)</a:t>
                      </a:r>
                      <a:endParaRPr sz="17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solidFill>
                            <a:srgbClr val="0000FF"/>
                          </a:solidFill>
                        </a:rPr>
                        <a:t>1</a:t>
                      </a:r>
                      <a:endParaRPr sz="17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solidFill>
                            <a:srgbClr val="0000FF"/>
                          </a:solidFill>
                        </a:rPr>
                        <a:t>2</a:t>
                      </a:r>
                      <a:endParaRPr sz="17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solidFill>
                            <a:srgbClr val="0000FF"/>
                          </a:solidFill>
                        </a:rPr>
                        <a:t>3</a:t>
                      </a:r>
                      <a:endParaRPr sz="17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solidFill>
                            <a:srgbClr val="0000FF"/>
                          </a:solidFill>
                        </a:rPr>
                        <a:t>4</a:t>
                      </a:r>
                      <a:endParaRPr sz="17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solidFill>
                            <a:srgbClr val="0000FF"/>
                          </a:solidFill>
                        </a:rPr>
                        <a:t>5</a:t>
                      </a:r>
                      <a:endParaRPr sz="17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solidFill>
                            <a:srgbClr val="FF0000"/>
                          </a:solidFill>
                        </a:rPr>
                        <a:t>Miles</a:t>
                      </a:r>
                      <a:br>
                        <a:rPr lang="en" sz="1700" b="1">
                          <a:solidFill>
                            <a:srgbClr val="FF0000"/>
                          </a:solidFill>
                        </a:rPr>
                      </a:br>
                      <a:r>
                        <a:rPr lang="en" sz="1700" b="1">
                          <a:solidFill>
                            <a:srgbClr val="FF0000"/>
                          </a:solidFill>
                        </a:rPr>
                        <a:t>(y)</a:t>
                      </a:r>
                      <a:endParaRPr sz="1700" b="1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solidFill>
                            <a:srgbClr val="FF0000"/>
                          </a:solidFill>
                        </a:rPr>
                        <a:t>40</a:t>
                      </a:r>
                      <a:endParaRPr sz="1700" b="1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solidFill>
                            <a:srgbClr val="FF0000"/>
                          </a:solidFill>
                        </a:rPr>
                        <a:t>80</a:t>
                      </a:r>
                      <a:endParaRPr sz="1700" b="1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b="1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b="1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b="1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" name="Google Shape;71;p15" descr="Clientmoji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143962">
            <a:off x="7057000" y="335375"/>
            <a:ext cx="1515100" cy="151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How do you graph ratio tables?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539400" cy="9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Step 3: Use the values from the ratio table to make a set of ordered pairs.  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latin typeface="Comic Sans MS"/>
                <a:ea typeface="Comic Sans MS"/>
                <a:cs typeface="Comic Sans MS"/>
                <a:sym typeface="Comic Sans MS"/>
              </a:rPr>
              <a:t> (</a:t>
            </a:r>
            <a:r>
              <a:rPr lang="en" sz="23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x</a:t>
            </a:r>
            <a:r>
              <a:rPr lang="en" sz="2300"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" sz="23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y</a:t>
            </a:r>
            <a:r>
              <a:rPr lang="en" sz="2300">
                <a:latin typeface="Comic Sans MS"/>
                <a:ea typeface="Comic Sans MS"/>
                <a:cs typeface="Comic Sans MS"/>
                <a:sym typeface="Comic Sans MS"/>
              </a:rPr>
              <a:t>)</a:t>
            </a:r>
            <a:endParaRPr sz="23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78" name="Google Shape;78;p16"/>
          <p:cNvGraphicFramePr/>
          <p:nvPr/>
        </p:nvGraphicFramePr>
        <p:xfrm>
          <a:off x="6851100" y="520075"/>
          <a:ext cx="1830100" cy="3128320"/>
        </p:xfrm>
        <a:graphic>
          <a:graphicData uri="http://schemas.openxmlformats.org/drawingml/2006/table">
            <a:tbl>
              <a:tblPr>
                <a:noFill/>
                <a:tableStyleId>{1763FD3B-57D6-4223-BCE1-BBBE6C7F3D9B}</a:tableStyleId>
              </a:tblPr>
              <a:tblGrid>
                <a:gridCol w="915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5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Hours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(x)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Miles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(y)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1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40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2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80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3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120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4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160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5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200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9" name="Google Shape;79;p16"/>
          <p:cNvSpPr txBox="1"/>
          <p:nvPr/>
        </p:nvSpPr>
        <p:spPr>
          <a:xfrm>
            <a:off x="1023450" y="2745125"/>
            <a:ext cx="5126700" cy="20565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186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How do you graph ratio tables?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311700" y="759475"/>
            <a:ext cx="653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Step 4: Plot the ordered pairs on the graph.  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86" name="Google Shape;86;p17"/>
          <p:cNvGraphicFramePr/>
          <p:nvPr/>
        </p:nvGraphicFramePr>
        <p:xfrm>
          <a:off x="6851100" y="520075"/>
          <a:ext cx="1830100" cy="3128320"/>
        </p:xfrm>
        <a:graphic>
          <a:graphicData uri="http://schemas.openxmlformats.org/drawingml/2006/table">
            <a:tbl>
              <a:tblPr>
                <a:noFill/>
                <a:tableStyleId>{1763FD3B-57D6-4223-BCE1-BBBE6C7F3D9B}</a:tableStyleId>
              </a:tblPr>
              <a:tblGrid>
                <a:gridCol w="915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5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Hours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(x)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Miles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(y)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1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40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2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80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3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120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4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160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5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200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900" y="1189000"/>
            <a:ext cx="4343099" cy="38800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/>
          <p:nvPr/>
        </p:nvSpPr>
        <p:spPr>
          <a:xfrm>
            <a:off x="47818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7"/>
          <p:cNvSpPr/>
          <p:nvPr/>
        </p:nvSpPr>
        <p:spPr>
          <a:xfrm>
            <a:off x="47818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7"/>
          <p:cNvSpPr/>
          <p:nvPr/>
        </p:nvSpPr>
        <p:spPr>
          <a:xfrm>
            <a:off x="47539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7"/>
          <p:cNvSpPr/>
          <p:nvPr/>
        </p:nvSpPr>
        <p:spPr>
          <a:xfrm>
            <a:off x="47539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7"/>
          <p:cNvSpPr/>
          <p:nvPr/>
        </p:nvSpPr>
        <p:spPr>
          <a:xfrm>
            <a:off x="47818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7"/>
          <p:cNvSpPr/>
          <p:nvPr/>
        </p:nvSpPr>
        <p:spPr>
          <a:xfrm>
            <a:off x="47818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7"/>
          <p:cNvSpPr/>
          <p:nvPr/>
        </p:nvSpPr>
        <p:spPr>
          <a:xfrm>
            <a:off x="47818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7"/>
          <p:cNvSpPr/>
          <p:nvPr/>
        </p:nvSpPr>
        <p:spPr>
          <a:xfrm>
            <a:off x="47818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7"/>
          <p:cNvSpPr/>
          <p:nvPr/>
        </p:nvSpPr>
        <p:spPr>
          <a:xfrm>
            <a:off x="476785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7"/>
          <p:cNvSpPr/>
          <p:nvPr/>
        </p:nvSpPr>
        <p:spPr>
          <a:xfrm>
            <a:off x="4753900" y="2836275"/>
            <a:ext cx="1437300" cy="1071300"/>
          </a:xfrm>
          <a:prstGeom prst="wedgeEllipseCallout">
            <a:avLst>
              <a:gd name="adj1" fmla="val -38019"/>
              <a:gd name="adj2" fmla="val 55773"/>
            </a:avLst>
          </a:prstGeom>
          <a:solidFill>
            <a:srgbClr val="B4A7D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Grab a dot to plot on the graph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450" y="1405425"/>
            <a:ext cx="3689334" cy="350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235175" y="110275"/>
            <a:ext cx="280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Let’s Try it! #1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4" name="Google Shape;104;p18"/>
          <p:cNvSpPr txBox="1">
            <a:spLocks noGrp="1"/>
          </p:cNvSpPr>
          <p:nvPr>
            <p:ph type="body" idx="1"/>
          </p:nvPr>
        </p:nvSpPr>
        <p:spPr>
          <a:xfrm>
            <a:off x="187350" y="587325"/>
            <a:ext cx="6539400" cy="7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Ryan worked 2 hours raking leaves. He earned $16. At this rate,  how much would he earn in 5 hours of work?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05" name="Google Shape;105;p18"/>
          <p:cNvGraphicFramePr/>
          <p:nvPr/>
        </p:nvGraphicFramePr>
        <p:xfrm>
          <a:off x="6851100" y="520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{1763FD3B-57D6-4223-BCE1-BBBE6C7F3D9B}</a:tableStyleId>
              </a:tblPr>
              <a:tblGrid>
                <a:gridCol w="915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5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Hours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(x)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Earnings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(y)</a:t>
                      </a:r>
                      <a:endParaRPr>
                        <a:solidFill>
                          <a:srgbClr val="FF0000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1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2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$16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3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4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FF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5</a:t>
                      </a:r>
                      <a:endParaRPr>
                        <a:solidFill>
                          <a:srgbClr val="0000FF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6" name="Google Shape;106;p18"/>
          <p:cNvSpPr/>
          <p:nvPr/>
        </p:nvSpPr>
        <p:spPr>
          <a:xfrm>
            <a:off x="47818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8"/>
          <p:cNvSpPr/>
          <p:nvPr/>
        </p:nvSpPr>
        <p:spPr>
          <a:xfrm>
            <a:off x="47818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8"/>
          <p:cNvSpPr/>
          <p:nvPr/>
        </p:nvSpPr>
        <p:spPr>
          <a:xfrm>
            <a:off x="47539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8"/>
          <p:cNvSpPr/>
          <p:nvPr/>
        </p:nvSpPr>
        <p:spPr>
          <a:xfrm>
            <a:off x="47539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8"/>
          <p:cNvSpPr/>
          <p:nvPr/>
        </p:nvSpPr>
        <p:spPr>
          <a:xfrm>
            <a:off x="47818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8"/>
          <p:cNvSpPr/>
          <p:nvPr/>
        </p:nvSpPr>
        <p:spPr>
          <a:xfrm>
            <a:off x="47818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8"/>
          <p:cNvSpPr/>
          <p:nvPr/>
        </p:nvSpPr>
        <p:spPr>
          <a:xfrm>
            <a:off x="47818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8"/>
          <p:cNvSpPr/>
          <p:nvPr/>
        </p:nvSpPr>
        <p:spPr>
          <a:xfrm>
            <a:off x="47818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8"/>
          <p:cNvSpPr/>
          <p:nvPr/>
        </p:nvSpPr>
        <p:spPr>
          <a:xfrm>
            <a:off x="4781800" y="4035275"/>
            <a:ext cx="200700" cy="2037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8"/>
          <p:cNvSpPr/>
          <p:nvPr/>
        </p:nvSpPr>
        <p:spPr>
          <a:xfrm>
            <a:off x="4715450" y="2807575"/>
            <a:ext cx="1437300" cy="1071300"/>
          </a:xfrm>
          <a:prstGeom prst="wedgeEllipseCallout">
            <a:avLst>
              <a:gd name="adj1" fmla="val -38019"/>
              <a:gd name="adj2" fmla="val 55773"/>
            </a:avLst>
          </a:prstGeom>
          <a:solidFill>
            <a:srgbClr val="B4A7D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Grab a dot to plot on the graph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/>
        </p:nvSpPr>
        <p:spPr>
          <a:xfrm>
            <a:off x="1807750" y="851275"/>
            <a:ext cx="2821500" cy="1370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The graph shows the distance that a plane flying at a steady rate travels over time.</a:t>
            </a:r>
            <a:br>
              <a:rPr lang="en">
                <a:latin typeface="Lora"/>
                <a:ea typeface="Lora"/>
                <a:cs typeface="Lora"/>
                <a:sym typeface="Lora"/>
              </a:rPr>
            </a:br>
            <a:r>
              <a:rPr lang="en">
                <a:latin typeface="Lora"/>
                <a:ea typeface="Lora"/>
                <a:cs typeface="Lora"/>
                <a:sym typeface="Lora"/>
              </a:rPr>
              <a:t>Use equivalent ratios to find how far the plane travels in 13 minutes.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1" name="Google Shape;121;p19"/>
          <p:cNvSpPr txBox="1"/>
          <p:nvPr/>
        </p:nvSpPr>
        <p:spPr>
          <a:xfrm>
            <a:off x="95650" y="0"/>
            <a:ext cx="6981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Impact"/>
                <a:ea typeface="Impact"/>
                <a:cs typeface="Impact"/>
                <a:sym typeface="Impact"/>
              </a:rPr>
              <a:t>#2</a:t>
            </a:r>
            <a:endParaRPr sz="21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22" name="Google Shape;12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2500" y="228950"/>
            <a:ext cx="3486150" cy="3152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9"/>
          <p:cNvSpPr txBox="1"/>
          <p:nvPr/>
        </p:nvSpPr>
        <p:spPr>
          <a:xfrm>
            <a:off x="1119100" y="2898150"/>
            <a:ext cx="3998100" cy="726900"/>
          </a:xfrm>
          <a:prstGeom prst="rect">
            <a:avLst/>
          </a:prstGeom>
          <a:noFill/>
          <a:ln w="38100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Type answer here.</a:t>
            </a:r>
            <a:endParaRPr i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2550" y="1886550"/>
            <a:ext cx="3324225" cy="2952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0"/>
          <p:cNvSpPr txBox="1"/>
          <p:nvPr/>
        </p:nvSpPr>
        <p:spPr>
          <a:xfrm>
            <a:off x="239125" y="401725"/>
            <a:ext cx="2821500" cy="13707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A redwood tree grew at a rate of 4 feet per year. 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Use equivalent ratios to complete the chart and then graph the tree’s growth over time.</a:t>
            </a:r>
            <a:endParaRPr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0" name="Google Shape;130;p20"/>
          <p:cNvSpPr txBox="1"/>
          <p:nvPr/>
        </p:nvSpPr>
        <p:spPr>
          <a:xfrm>
            <a:off x="95650" y="0"/>
            <a:ext cx="6981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Impact"/>
                <a:ea typeface="Impact"/>
                <a:cs typeface="Impact"/>
                <a:sym typeface="Impact"/>
              </a:rPr>
              <a:t>#3</a:t>
            </a:r>
            <a:endParaRPr sz="2100"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131" name="Google Shape;131;p20"/>
          <p:cNvGraphicFramePr/>
          <p:nvPr/>
        </p:nvGraphicFramePr>
        <p:xfrm>
          <a:off x="3190650" y="303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{1763FD3B-57D6-4223-BCE1-BBBE6C7F3D9B}</a:tableStyleId>
              </a:tblPr>
              <a:tblGrid>
                <a:gridCol w="97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ora"/>
                          <a:ea typeface="Lora"/>
                          <a:cs typeface="Lora"/>
                          <a:sym typeface="Lora"/>
                        </a:rPr>
                        <a:t>Height (feet)</a:t>
                      </a:r>
                      <a:endParaRPr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Time (year)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1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2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2" name="Google Shape;132;p20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0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0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0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20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0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0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0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0"/>
          <p:cNvSpPr/>
          <p:nvPr/>
        </p:nvSpPr>
        <p:spPr>
          <a:xfrm rot="257365">
            <a:off x="5778313" y="2027811"/>
            <a:ext cx="1616428" cy="1370645"/>
          </a:xfrm>
          <a:prstGeom prst="cloudCallout">
            <a:avLst>
              <a:gd name="adj1" fmla="val -52244"/>
              <a:gd name="adj2" fmla="val 42651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Grab a dot to plot on the graph</a:t>
            </a: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/>
        </p:nvSpPr>
        <p:spPr>
          <a:xfrm>
            <a:off x="239125" y="401725"/>
            <a:ext cx="2821500" cy="1370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The graph shows the rate at which Luis’s car uses gas, in miles per gallon. Use the graph to complete the table and answer the questions on this slide.</a:t>
            </a:r>
            <a:endParaRPr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95650" y="0"/>
            <a:ext cx="6981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Impact"/>
                <a:ea typeface="Impact"/>
                <a:cs typeface="Impact"/>
                <a:sym typeface="Impact"/>
              </a:rPr>
              <a:t>#4</a:t>
            </a:r>
            <a:endParaRPr sz="2100"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147" name="Google Shape;147;p21"/>
          <p:cNvGraphicFramePr/>
          <p:nvPr/>
        </p:nvGraphicFramePr>
        <p:xfrm>
          <a:off x="3190650" y="303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{1763FD3B-57D6-4223-BCE1-BBBE6C7F3D9B}</a:tableStyleId>
              </a:tblPr>
              <a:tblGrid>
                <a:gridCol w="97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ora"/>
                          <a:ea typeface="Lora"/>
                          <a:cs typeface="Lora"/>
                          <a:sym typeface="Lora"/>
                        </a:rPr>
                        <a:t>Distance</a:t>
                      </a:r>
                      <a:endParaRPr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ora"/>
                          <a:ea typeface="Lora"/>
                          <a:cs typeface="Lora"/>
                          <a:sym typeface="Lora"/>
                        </a:rPr>
                        <a:t>(miles)</a:t>
                      </a:r>
                      <a:endParaRPr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30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Gas (gallons)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1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2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3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4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5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8" name="Google Shape;14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175" y="1924825"/>
            <a:ext cx="3038475" cy="254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/>
          <p:nvPr/>
        </p:nvSpPr>
        <p:spPr>
          <a:xfrm>
            <a:off x="3328575" y="2252263"/>
            <a:ext cx="2123400" cy="3825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Find the car’s unit rate.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3347700" y="2663563"/>
            <a:ext cx="2123400" cy="382500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Type answer here</a:t>
            </a:r>
            <a:endParaRPr i="1"/>
          </a:p>
        </p:txBody>
      </p:sp>
      <p:sp>
        <p:nvSpPr>
          <p:cNvPr id="151" name="Google Shape;151;p21"/>
          <p:cNvSpPr txBox="1"/>
          <p:nvPr/>
        </p:nvSpPr>
        <p:spPr>
          <a:xfrm>
            <a:off x="4361600" y="3624475"/>
            <a:ext cx="2123400" cy="5553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How far can the car go on 5 gallons of gas?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2" name="Google Shape;152;p21"/>
          <p:cNvSpPr txBox="1"/>
          <p:nvPr/>
        </p:nvSpPr>
        <p:spPr>
          <a:xfrm>
            <a:off x="4361588" y="4179775"/>
            <a:ext cx="2123400" cy="382500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Type answer here</a:t>
            </a:r>
            <a:endParaRPr i="1"/>
          </a:p>
        </p:txBody>
      </p:sp>
      <p:sp>
        <p:nvSpPr>
          <p:cNvPr id="153" name="Google Shape;153;p21"/>
          <p:cNvSpPr txBox="1"/>
          <p:nvPr/>
        </p:nvSpPr>
        <p:spPr>
          <a:xfrm>
            <a:off x="6123900" y="2051425"/>
            <a:ext cx="2123400" cy="7881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Estimate the amount of gas needed to travel 50 miles.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4" name="Google Shape;154;p21"/>
          <p:cNvSpPr txBox="1"/>
          <p:nvPr/>
        </p:nvSpPr>
        <p:spPr>
          <a:xfrm>
            <a:off x="6171725" y="2864400"/>
            <a:ext cx="2123400" cy="382500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Type answer here</a:t>
            </a:r>
            <a:endParaRPr i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 txBox="1"/>
          <p:nvPr/>
        </p:nvSpPr>
        <p:spPr>
          <a:xfrm>
            <a:off x="239125" y="401725"/>
            <a:ext cx="2821500" cy="13707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A car travels at a rate of 50 miles per hour. Use equivalent ratios to complete the chart and then graph the distance the car travels over time.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0" name="Google Shape;160;p22"/>
          <p:cNvSpPr txBox="1"/>
          <p:nvPr/>
        </p:nvSpPr>
        <p:spPr>
          <a:xfrm>
            <a:off x="95650" y="0"/>
            <a:ext cx="6981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Impact"/>
                <a:ea typeface="Impact"/>
                <a:cs typeface="Impact"/>
                <a:sym typeface="Impact"/>
              </a:rPr>
              <a:t>#5</a:t>
            </a:r>
            <a:endParaRPr sz="2100"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161" name="Google Shape;161;p22"/>
          <p:cNvGraphicFramePr/>
          <p:nvPr/>
        </p:nvGraphicFramePr>
        <p:xfrm>
          <a:off x="3190650" y="303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{1763FD3B-57D6-4223-BCE1-BBBE6C7F3D9B}</a:tableStyleId>
              </a:tblPr>
              <a:tblGrid>
                <a:gridCol w="97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7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ora"/>
                          <a:ea typeface="Lora"/>
                          <a:cs typeface="Lora"/>
                          <a:sym typeface="Lora"/>
                        </a:rPr>
                        <a:t>Distance (miles)</a:t>
                      </a:r>
                      <a:endParaRPr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50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150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200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Time (hour)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1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2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Lora"/>
                          <a:ea typeface="Lora"/>
                          <a:cs typeface="Lora"/>
                          <a:sym typeface="Lora"/>
                        </a:rPr>
                        <a:t>5</a:t>
                      </a: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2" name="Google Shape;16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0925" y="1835825"/>
            <a:ext cx="3529699" cy="316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2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2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2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2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2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2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2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2"/>
          <p:cNvSpPr/>
          <p:nvPr/>
        </p:nvSpPr>
        <p:spPr>
          <a:xfrm>
            <a:off x="5203275" y="2850325"/>
            <a:ext cx="229500" cy="2295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2"/>
          <p:cNvSpPr/>
          <p:nvPr/>
        </p:nvSpPr>
        <p:spPr>
          <a:xfrm rot="257365">
            <a:off x="5778313" y="2027811"/>
            <a:ext cx="1616428" cy="1370645"/>
          </a:xfrm>
          <a:prstGeom prst="cloudCallout">
            <a:avLst>
              <a:gd name="adj1" fmla="val -52244"/>
              <a:gd name="adj2" fmla="val 42651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Grab a dot to plot on the graph</a:t>
            </a: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</Words>
  <Application>Microsoft Office PowerPoint</Application>
  <PresentationFormat>On-screen Show (16:9)</PresentationFormat>
  <Paragraphs>107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Comic Sans MS</vt:lpstr>
      <vt:lpstr>Courier New</vt:lpstr>
      <vt:lpstr>Impact</vt:lpstr>
      <vt:lpstr>Lora</vt:lpstr>
      <vt:lpstr>Simple Light</vt:lpstr>
      <vt:lpstr>Graphing Ratio Tables</vt:lpstr>
      <vt:lpstr>How do you graph ratio tables?</vt:lpstr>
      <vt:lpstr>How do you graph ratio tables?</vt:lpstr>
      <vt:lpstr>How do you graph ratio tables?</vt:lpstr>
      <vt:lpstr>How do you graph ratio tables?</vt:lpstr>
      <vt:lpstr>Let’s Try it! #1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Graphing Ratio Tables</dc:title>
  <dc:creator>computer 3</dc:creator>
  <cp:lastModifiedBy>Dan Hoffman</cp:lastModifiedBy>
  <cp:revision>1</cp:revision>
  <dcterms:modified xsi:type="dcterms:W3CDTF">2020-12-14T19:32:46Z</dcterms:modified>
</cp:coreProperties>
</file>