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D17D2-24FF-4952-8712-517F218BA0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D6EA53-B414-4D50-B6DC-C210261DE7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A67F3-2343-4355-BD71-FF083C286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5B01-64A3-4D5F-A4E3-3420D65DBD88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65BFF-A3C0-47DD-A9E9-F33B31EC5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E931D-4EF8-46F8-9AB7-FD7DFD419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2242B-CE16-4F69-A7B5-78C0FB83DD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004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6E65B-BA78-46EB-ADE6-F1D58043A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013DF-BC94-436E-B275-F6F968731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42C11D-FC32-45C2-B15E-7D305EDBF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5B01-64A3-4D5F-A4E3-3420D65DBD88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111D31-E25F-487E-A93A-AA8340AC7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2D9EF-D8A7-439F-A139-6ADA49CDA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2242B-CE16-4F69-A7B5-78C0FB83DD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413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ABCA5-C47B-49B8-B93F-CB74128B5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E44D50-F4C5-457A-9ACA-3D8A00B02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0A880-70B7-43C8-9C91-A77E24F30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5B01-64A3-4D5F-A4E3-3420D65DBD88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4FBD-81B7-4CB5-909C-AEEFB633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30CF05-E0A4-4B2F-967E-489E8A8B1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2242B-CE16-4F69-A7B5-78C0FB83DD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72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6434B-4266-4FFA-BF2D-11D74AD21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C1A25-0055-4940-B52C-E4EA0C1B10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BE5C8B-8624-4E73-AD84-60AC551265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24EA38-A992-4AEE-BB8C-EE3453B72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5B01-64A3-4D5F-A4E3-3420D65DBD88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C6E92D-D9E8-4068-AF90-C1BD7D1FE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CCA514-CCF3-471E-A805-5E6CA7C38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2242B-CE16-4F69-A7B5-78C0FB83DD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114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E3048-0E5B-4138-AB3F-2865EE801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EF17D1-D6DB-4991-86AB-8C5FD4541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3C3042-FCAB-4501-B484-47AA444898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47E211-02C4-430E-BB97-6CBED6D122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50EFC5-9580-4871-83F1-96E4BD80AF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B0B433-4A52-4E27-9226-98107C6A9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5B01-64A3-4D5F-A4E3-3420D65DBD88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D3B300-7455-40D6-B23B-270145B56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DB4EA6-EF61-4506-B39D-8587AE7B4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2242B-CE16-4F69-A7B5-78C0FB83DD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034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D9B83-1701-4E3D-B931-8EE4A3F24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4E0E53-126D-439A-B2F0-D65BCEF52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5B01-64A3-4D5F-A4E3-3420D65DBD88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74AE0F-8D3B-4D11-A035-5BC121DF7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C654EB-B1B0-418E-A91F-A61D4BD78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2242B-CE16-4F69-A7B5-78C0FB83DD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76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1F8F0D-827E-4449-99BA-60E5B1B7A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5B01-64A3-4D5F-A4E3-3420D65DBD88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C9378B-13B1-4EE9-955F-6EC535A91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49CA9A-EB81-4C30-B7EC-0EC44269E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2242B-CE16-4F69-A7B5-78C0FB83DD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535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76003-A0A7-4286-B7E2-8A8DB0F86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800D5-F823-4838-91D3-46300DBB2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D971F9-57DA-4621-8D4F-3D613922A3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34B73F-8A39-4A5F-AC25-E592364B1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5B01-64A3-4D5F-A4E3-3420D65DBD88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018407-B712-416A-A745-578206820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B5E2BB-57BA-4BB2-A295-4ACAAFD14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2242B-CE16-4F69-A7B5-78C0FB83DD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328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87459-6264-479E-ACD9-A5B46F0B9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077FAB-BCA3-428D-863B-08C622E58B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556AAF-62CF-4D35-82CA-7BD834FF10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90CFA5-CAB9-4AA4-B417-9B8429D0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5B01-64A3-4D5F-A4E3-3420D65DBD88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1C20DD-2F1D-459F-86FF-365AB802E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FFC434-5BFB-4487-BE3C-B078E5266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2242B-CE16-4F69-A7B5-78C0FB83DD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161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C8264-3C34-4983-B97F-DCAA17FE0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868FDB-14D5-4819-8B2C-AF8DCDD115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FB6E4-43CD-4E52-9F02-67A92A0E2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5B01-64A3-4D5F-A4E3-3420D65DBD88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79A4A-65F3-45A8-B0A9-5D4DAFEC6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A7414-C972-4761-8D96-7D1A9F445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2242B-CE16-4F69-A7B5-78C0FB83DD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683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F401C2-8EA9-4CA1-9AF3-FB54810EFC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7D3F0E-4F38-49DE-9FCF-87E3A09BF7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204D48-6B8E-4981-A1DA-B7FDAE5A9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5B01-64A3-4D5F-A4E3-3420D65DBD88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93F50-C50F-4026-88B6-BB99DDCBB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DA4E4D-0837-493A-9846-35990F2FA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2242B-CE16-4F69-A7B5-78C0FB83DD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815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955F59-7032-4AB8-B1B8-2044B6496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56EE39-1816-4B6E-B186-EC800476E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8F2373-8226-4F8D-949F-9BABF8483C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15B01-64A3-4D5F-A4E3-3420D65DBD88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4DB8F-D055-4B58-81A2-5EF15EC670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1BB67-284C-4EB0-AF4F-B2EDC61E1E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2242B-CE16-4F69-A7B5-78C0FB83DD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185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87A76C-4C28-4B89-AC1C-5CA13C875D50}"/>
              </a:ext>
            </a:extLst>
          </p:cNvPr>
          <p:cNvCxnSpPr>
            <a:cxnSpLocks/>
          </p:cNvCxnSpPr>
          <p:nvPr/>
        </p:nvCxnSpPr>
        <p:spPr>
          <a:xfrm>
            <a:off x="3320249" y="994299"/>
            <a:ext cx="0" cy="506175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2837D23-0A37-4160-962C-10BB78EE8F63}"/>
              </a:ext>
            </a:extLst>
          </p:cNvPr>
          <p:cNvCxnSpPr>
            <a:cxnSpLocks/>
          </p:cNvCxnSpPr>
          <p:nvPr/>
        </p:nvCxnSpPr>
        <p:spPr>
          <a:xfrm flipH="1">
            <a:off x="3320249" y="6056051"/>
            <a:ext cx="496113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AFFE4594-F190-40FD-85BE-921C23A79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4369" y="846040"/>
            <a:ext cx="773471" cy="9383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9AC238-5D8F-4E69-8989-E3CC53BB0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3220" y="1802170"/>
            <a:ext cx="708902" cy="9383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272E51-8F25-4010-99F7-3DDAFCA972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8947" y="2758300"/>
            <a:ext cx="853492" cy="10691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35107C-325A-4805-A5EF-7DAE281C7D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3705" y="3752988"/>
            <a:ext cx="861640" cy="10231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EC435C2-DE33-4E68-95A1-A2B07C3F5B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3963" y="4868041"/>
            <a:ext cx="871382" cy="94158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BCEB88E-DC91-463A-BDEA-6E1D241FE6FE}"/>
              </a:ext>
            </a:extLst>
          </p:cNvPr>
          <p:cNvSpPr txBox="1"/>
          <p:nvPr/>
        </p:nvSpPr>
        <p:spPr>
          <a:xfrm>
            <a:off x="523783" y="1154097"/>
            <a:ext cx="16867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Color         # of </a:t>
            </a:r>
          </a:p>
          <a:p>
            <a:r>
              <a:rPr lang="en-US" dirty="0"/>
              <a:t>Birds	 Birds</a:t>
            </a:r>
          </a:p>
          <a:p>
            <a:r>
              <a:rPr lang="en-US" dirty="0"/>
              <a:t>RED           3</a:t>
            </a:r>
          </a:p>
          <a:p>
            <a:r>
              <a:rPr lang="en-US" dirty="0"/>
              <a:t>GREEN	4</a:t>
            </a:r>
          </a:p>
          <a:p>
            <a:r>
              <a:rPr lang="en-US" dirty="0"/>
              <a:t>BLUE         2</a:t>
            </a:r>
          </a:p>
          <a:p>
            <a:r>
              <a:rPr lang="en-US" dirty="0"/>
              <a:t>YELLOW    3</a:t>
            </a:r>
          </a:p>
          <a:p>
            <a:r>
              <a:rPr lang="en-US" dirty="0"/>
              <a:t>ORANGE   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A1781F-0474-4BEC-9297-FC45B34EAA48}"/>
              </a:ext>
            </a:extLst>
          </p:cNvPr>
          <p:cNvSpPr txBox="1"/>
          <p:nvPr/>
        </p:nvSpPr>
        <p:spPr>
          <a:xfrm>
            <a:off x="2121763" y="1056443"/>
            <a:ext cx="101436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GREEN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BLUE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YELLOW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ORANGE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073E730-A97A-4EAF-ADDE-BF064C560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67" y="883032"/>
            <a:ext cx="773471" cy="93837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F7406BA-4A63-40C4-A1F5-D2ACAD954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638" y="863797"/>
            <a:ext cx="773471" cy="93837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65ECFCE-BFE6-472F-9DD5-B691402ED8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2426" y="1780624"/>
            <a:ext cx="708902" cy="93837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6855AA5-6988-4737-9161-D1DE5E0E4B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8529" y="1839162"/>
            <a:ext cx="708902" cy="93837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B07C0EA-A150-4093-961D-D829514734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3801" y="1700571"/>
            <a:ext cx="708902" cy="93837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1AFC522-B928-4FE5-B340-A82CC3ACE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651" y="2705419"/>
            <a:ext cx="853492" cy="106911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4D225CB-F1A8-438D-89C2-D629C0E96D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4478" y="3643792"/>
            <a:ext cx="861640" cy="10231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DF5511F-35CE-48F4-A3EC-0FD1265453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9997" y="3794295"/>
            <a:ext cx="861640" cy="102319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500C17B-3D1A-43E3-8E17-FEDD7343CB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3745" y="4886683"/>
            <a:ext cx="871382" cy="94158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3DEEFBC-6565-418F-ACA5-D402B69B90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3040" y="4911885"/>
            <a:ext cx="871382" cy="94158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58015EB-370A-4066-9368-7967438DEC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448" y="4893070"/>
            <a:ext cx="871382" cy="94158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33EC134-447F-49FC-A82F-1E9A70BD4A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3805" y="4908807"/>
            <a:ext cx="871382" cy="94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175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23</Words>
  <Application>Microsoft Office PowerPoint</Application>
  <PresentationFormat>Widescreen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Hoffman</dc:creator>
  <cp:lastModifiedBy>Dan Hoffman</cp:lastModifiedBy>
  <cp:revision>3</cp:revision>
  <dcterms:created xsi:type="dcterms:W3CDTF">2020-08-31T19:47:35Z</dcterms:created>
  <dcterms:modified xsi:type="dcterms:W3CDTF">2020-08-31T21:09:04Z</dcterms:modified>
</cp:coreProperties>
</file>