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93ca727c9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93ca727c9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93ca727c9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93ca727c9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93ca727c9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93ca727c9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93ca727c9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93ca727c9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893ca727c9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893ca727c9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893ca727c9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893ca727c9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93ca727c9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93ca727c9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893ca727c9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893ca727c9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893ca727c9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893ca727c9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893ca727c9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893ca727c9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893ca727c9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893ca727c9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893ca727c9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893ca727c9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89492c27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89492c27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0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0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3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1363" y="267675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1383175" y="18657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973075" y="5269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6224050" y="3508275"/>
            <a:ext cx="26943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DIRECTIONS: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Click &amp; Drag Game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Find the pattern that is equal to the number.</a:t>
            </a:r>
            <a:endParaRPr b="1"/>
          </a:p>
        </p:txBody>
      </p:sp>
      <p:sp>
        <p:nvSpPr>
          <p:cNvPr id="59" name="Google Shape;59;p13"/>
          <p:cNvSpPr txBox="1"/>
          <p:nvPr/>
        </p:nvSpPr>
        <p:spPr>
          <a:xfrm rot="-1892656">
            <a:off x="-57660" y="511222"/>
            <a:ext cx="2564430" cy="1066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omic Sans MS"/>
                <a:ea typeface="Comic Sans MS"/>
                <a:cs typeface="Comic Sans MS"/>
                <a:sym typeface="Comic Sans MS"/>
              </a:rPr>
              <a:t>Subitizing</a:t>
            </a:r>
            <a:endParaRPr sz="3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Comic Sans MS"/>
                <a:ea typeface="Comic Sans MS"/>
                <a:cs typeface="Comic Sans MS"/>
                <a:sym typeface="Comic Sans MS"/>
              </a:rPr>
              <a:t>Dots Clown</a:t>
            </a:r>
            <a:endParaRPr sz="30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15250" y="4581600"/>
            <a:ext cx="4538400" cy="4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Owner: Betsy Sankovich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504275" y="172900"/>
            <a:ext cx="82122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Comic Sans MS"/>
                <a:ea typeface="Comic Sans MS"/>
                <a:cs typeface="Comic Sans MS"/>
                <a:sym typeface="Comic Sans MS"/>
              </a:rPr>
              <a:t>Subitizing Dot Practice</a:t>
            </a:r>
            <a:endParaRPr sz="2400" b="1" u="sng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576300" y="881275"/>
            <a:ext cx="8212200" cy="37845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68" name="Google Shape;68;p14"/>
          <p:cNvCxnSpPr/>
          <p:nvPr/>
        </p:nvCxnSpPr>
        <p:spPr>
          <a:xfrm>
            <a:off x="2175525" y="907675"/>
            <a:ext cx="14400" cy="37317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69;p14"/>
          <p:cNvCxnSpPr/>
          <p:nvPr/>
        </p:nvCxnSpPr>
        <p:spPr>
          <a:xfrm flipH="1">
            <a:off x="3933263" y="922075"/>
            <a:ext cx="14400" cy="3702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70;p14"/>
          <p:cNvCxnSpPr/>
          <p:nvPr/>
        </p:nvCxnSpPr>
        <p:spPr>
          <a:xfrm flipH="1">
            <a:off x="7218200" y="936625"/>
            <a:ext cx="14400" cy="3673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14"/>
          <p:cNvCxnSpPr/>
          <p:nvPr/>
        </p:nvCxnSpPr>
        <p:spPr>
          <a:xfrm>
            <a:off x="5575725" y="886075"/>
            <a:ext cx="0" cy="3774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" name="Google Shape;72;p14"/>
          <p:cNvSpPr txBox="1"/>
          <p:nvPr/>
        </p:nvSpPr>
        <p:spPr>
          <a:xfrm>
            <a:off x="1022925" y="798850"/>
            <a:ext cx="5487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3600"/>
              <a:t>1</a:t>
            </a:r>
            <a:endParaRPr sz="3600"/>
          </a:p>
        </p:txBody>
      </p:sp>
      <p:sp>
        <p:nvSpPr>
          <p:cNvPr id="73" name="Google Shape;73;p14"/>
          <p:cNvSpPr txBox="1"/>
          <p:nvPr/>
        </p:nvSpPr>
        <p:spPr>
          <a:xfrm>
            <a:off x="2795075" y="850850"/>
            <a:ext cx="548700" cy="9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4437525" y="798850"/>
            <a:ext cx="641100" cy="10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5950325" y="827650"/>
            <a:ext cx="777900" cy="10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7592775" y="798850"/>
            <a:ext cx="6411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450" y="1729976"/>
            <a:ext cx="1228174" cy="921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7063" y="1801225"/>
            <a:ext cx="1114007" cy="83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1850" y="1729975"/>
            <a:ext cx="1114000" cy="835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78700" y="1801225"/>
            <a:ext cx="987275" cy="740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77525" y="1758775"/>
            <a:ext cx="928051" cy="696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46000" y="2594275"/>
            <a:ext cx="987275" cy="74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68063" y="2719477"/>
            <a:ext cx="987275" cy="74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48525" y="2448060"/>
            <a:ext cx="867960" cy="65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223925" y="3099000"/>
            <a:ext cx="928051" cy="696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781625" y="3873110"/>
            <a:ext cx="949399" cy="7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810100" y="3459925"/>
            <a:ext cx="859075" cy="644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" name="Google Shape;88;p14"/>
          <p:cNvCxnSpPr/>
          <p:nvPr/>
        </p:nvCxnSpPr>
        <p:spPr>
          <a:xfrm>
            <a:off x="602650" y="1639750"/>
            <a:ext cx="81849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94" name="Google Shape;94;p15"/>
          <p:cNvSpPr txBox="1"/>
          <p:nvPr/>
        </p:nvSpPr>
        <p:spPr>
          <a:xfrm>
            <a:off x="504275" y="172900"/>
            <a:ext cx="82122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Comic Sans MS"/>
                <a:ea typeface="Comic Sans MS"/>
                <a:cs typeface="Comic Sans MS"/>
                <a:sym typeface="Comic Sans MS"/>
              </a:rPr>
              <a:t>Subitizing Dot Practice</a:t>
            </a:r>
            <a:endParaRPr sz="2400" b="1" u="sng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" name="Google Shape;95;p15"/>
          <p:cNvSpPr/>
          <p:nvPr/>
        </p:nvSpPr>
        <p:spPr>
          <a:xfrm>
            <a:off x="576300" y="881275"/>
            <a:ext cx="8212200" cy="37845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96" name="Google Shape;96;p15"/>
          <p:cNvCxnSpPr/>
          <p:nvPr/>
        </p:nvCxnSpPr>
        <p:spPr>
          <a:xfrm>
            <a:off x="2175525" y="907675"/>
            <a:ext cx="14400" cy="37317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" name="Google Shape;97;p15"/>
          <p:cNvCxnSpPr/>
          <p:nvPr/>
        </p:nvCxnSpPr>
        <p:spPr>
          <a:xfrm flipH="1">
            <a:off x="3933263" y="922075"/>
            <a:ext cx="14400" cy="3702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5"/>
          <p:cNvCxnSpPr/>
          <p:nvPr/>
        </p:nvCxnSpPr>
        <p:spPr>
          <a:xfrm flipH="1">
            <a:off x="7218200" y="936625"/>
            <a:ext cx="14400" cy="3673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" name="Google Shape;99;p15"/>
          <p:cNvCxnSpPr/>
          <p:nvPr/>
        </p:nvCxnSpPr>
        <p:spPr>
          <a:xfrm>
            <a:off x="5575725" y="886075"/>
            <a:ext cx="0" cy="3774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" name="Google Shape;100;p15"/>
          <p:cNvSpPr txBox="1"/>
          <p:nvPr/>
        </p:nvSpPr>
        <p:spPr>
          <a:xfrm>
            <a:off x="1022925" y="813525"/>
            <a:ext cx="5487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3600"/>
              <a:t>6</a:t>
            </a:r>
            <a:endParaRPr sz="3600"/>
          </a:p>
        </p:txBody>
      </p:sp>
      <p:sp>
        <p:nvSpPr>
          <p:cNvPr id="101" name="Google Shape;101;p15"/>
          <p:cNvSpPr txBox="1"/>
          <p:nvPr/>
        </p:nvSpPr>
        <p:spPr>
          <a:xfrm>
            <a:off x="2795075" y="770300"/>
            <a:ext cx="5487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ic Sans MS"/>
                <a:ea typeface="Comic Sans MS"/>
                <a:cs typeface="Comic Sans MS"/>
                <a:sym typeface="Comic Sans MS"/>
              </a:rPr>
              <a:t>7</a:t>
            </a:r>
            <a:endParaRPr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4437525" y="784850"/>
            <a:ext cx="641100" cy="10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5950325" y="813550"/>
            <a:ext cx="777900" cy="10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ic Sans MS"/>
                <a:ea typeface="Comic Sans MS"/>
                <a:cs typeface="Comic Sans MS"/>
                <a:sym typeface="Comic Sans MS"/>
              </a:rPr>
              <a:t> 9</a:t>
            </a:r>
            <a:endParaRPr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7592775" y="813550"/>
            <a:ext cx="922800" cy="10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endParaRPr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4351075" y="2910325"/>
            <a:ext cx="777900" cy="7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450" y="1650625"/>
            <a:ext cx="888575" cy="66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1048" y="1637786"/>
            <a:ext cx="922800" cy="6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4846" y="1771996"/>
            <a:ext cx="888575" cy="666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4413" y="1706288"/>
            <a:ext cx="888575" cy="66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18175" y="1771996"/>
            <a:ext cx="888575" cy="666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4947" y="2528950"/>
            <a:ext cx="888575" cy="666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22937" y="3195400"/>
            <a:ext cx="888575" cy="666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95947" y="2304997"/>
            <a:ext cx="968675" cy="726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2400" y="3861825"/>
            <a:ext cx="968675" cy="726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42150" y="1685075"/>
            <a:ext cx="796676" cy="597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84850" y="2498925"/>
            <a:ext cx="968675" cy="72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919412" y="2238538"/>
            <a:ext cx="888575" cy="666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290125" y="3285921"/>
            <a:ext cx="796676" cy="597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689287" y="3031511"/>
            <a:ext cx="968600" cy="72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315260" y="2900049"/>
            <a:ext cx="968600" cy="726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786200" y="3616225"/>
            <a:ext cx="968600" cy="72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597112" y="2427475"/>
            <a:ext cx="922800" cy="692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025163" y="3119575"/>
            <a:ext cx="922800" cy="692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441075" y="3757954"/>
            <a:ext cx="968600" cy="726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095950" y="3757949"/>
            <a:ext cx="968600" cy="7264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p15"/>
          <p:cNvCxnSpPr/>
          <p:nvPr/>
        </p:nvCxnSpPr>
        <p:spPr>
          <a:xfrm rot="10800000" flipH="1">
            <a:off x="588625" y="1527475"/>
            <a:ext cx="8170800" cy="28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0600" y="71550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/>
          <p:nvPr/>
        </p:nvSpPr>
        <p:spPr>
          <a:xfrm>
            <a:off x="1383175" y="18657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Comic Sans MS"/>
                <a:ea typeface="Comic Sans MS"/>
                <a:cs typeface="Comic Sans MS"/>
                <a:sym typeface="Comic Sans MS"/>
              </a:rPr>
              <a:t> 5 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5973075" y="5269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35" name="Google Shape;13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8600" y="3973463"/>
            <a:ext cx="1322499" cy="99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67950" y="3956450"/>
            <a:ext cx="1367876" cy="1025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3050" y="3793675"/>
            <a:ext cx="1584900" cy="118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63162" y="713088"/>
            <a:ext cx="1367876" cy="102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57875" y="3956450"/>
            <a:ext cx="1367866" cy="10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6"/>
          <p:cNvSpPr txBox="1"/>
          <p:nvPr/>
        </p:nvSpPr>
        <p:spPr>
          <a:xfrm>
            <a:off x="144075" y="72050"/>
            <a:ext cx="26943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DIRECTIONS: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Click &amp; Drag Game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Find the pattern that is equal to the number.</a:t>
            </a:r>
            <a:endParaRPr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0600" y="71550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/>
          <p:nvPr/>
        </p:nvSpPr>
        <p:spPr>
          <a:xfrm>
            <a:off x="1383175" y="18657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Comic Sans MS"/>
                <a:ea typeface="Comic Sans MS"/>
                <a:cs typeface="Comic Sans MS"/>
                <a:sym typeface="Comic Sans MS"/>
              </a:rPr>
              <a:t> 3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5973075" y="5269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49" name="Google Shape;14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8600" y="3973463"/>
            <a:ext cx="1322499" cy="99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67950" y="3956450"/>
            <a:ext cx="1367876" cy="1025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25550" y="3973463"/>
            <a:ext cx="1367876" cy="102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57875" y="3956450"/>
            <a:ext cx="1367866" cy="10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7"/>
          <p:cNvSpPr txBox="1"/>
          <p:nvPr/>
        </p:nvSpPr>
        <p:spPr>
          <a:xfrm>
            <a:off x="144075" y="72050"/>
            <a:ext cx="26943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DIRECTIONS: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Click &amp; Drag Game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Find the pattern that is equal to the number.</a:t>
            </a:r>
            <a:endParaRPr b="1"/>
          </a:p>
        </p:txBody>
      </p:sp>
      <p:pic>
        <p:nvPicPr>
          <p:cNvPr id="154" name="Google Shape;15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0075" y="3956451"/>
            <a:ext cx="1367876" cy="1025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0600" y="71550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8"/>
          <p:cNvSpPr/>
          <p:nvPr/>
        </p:nvSpPr>
        <p:spPr>
          <a:xfrm>
            <a:off x="1383175" y="18657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Comic Sans MS"/>
                <a:ea typeface="Comic Sans MS"/>
                <a:cs typeface="Comic Sans MS"/>
                <a:sym typeface="Comic Sans MS"/>
              </a:rPr>
              <a:t> 6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5973075" y="5269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163" name="Google Shape;16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8600" y="3973463"/>
            <a:ext cx="1322499" cy="99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5550" y="3973463"/>
            <a:ext cx="1367876" cy="102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7875" y="3956450"/>
            <a:ext cx="1367866" cy="10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8"/>
          <p:cNvSpPr txBox="1"/>
          <p:nvPr/>
        </p:nvSpPr>
        <p:spPr>
          <a:xfrm>
            <a:off x="144075" y="72050"/>
            <a:ext cx="26943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DIRECTIONS: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Click &amp; Drag Game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Find the pattern that is equal to the number.</a:t>
            </a:r>
            <a:endParaRPr b="1"/>
          </a:p>
        </p:txBody>
      </p:sp>
      <p:pic>
        <p:nvPicPr>
          <p:cNvPr id="167" name="Google Shape;16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075" y="3956451"/>
            <a:ext cx="1367876" cy="1025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42025" y="3990488"/>
            <a:ext cx="1322499" cy="99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0600" y="71550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9"/>
          <p:cNvSpPr/>
          <p:nvPr/>
        </p:nvSpPr>
        <p:spPr>
          <a:xfrm>
            <a:off x="1383175" y="18657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Comic Sans MS"/>
                <a:ea typeface="Comic Sans MS"/>
                <a:cs typeface="Comic Sans MS"/>
                <a:sym typeface="Comic Sans MS"/>
              </a:rPr>
              <a:t> 4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5973075" y="5269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77" name="Google Shape;17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7950" y="3956450"/>
            <a:ext cx="1367876" cy="1025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5550" y="3973463"/>
            <a:ext cx="1367876" cy="102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7875" y="3956450"/>
            <a:ext cx="1367866" cy="10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/>
        </p:nvSpPr>
        <p:spPr>
          <a:xfrm>
            <a:off x="144075" y="72050"/>
            <a:ext cx="26943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DIRECTIONS: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Click &amp; Drag Game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Find the pattern that is equal to the number.</a:t>
            </a:r>
            <a:endParaRPr b="1"/>
          </a:p>
        </p:txBody>
      </p:sp>
      <p:pic>
        <p:nvPicPr>
          <p:cNvPr id="181" name="Google Shape;18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075" y="3956451"/>
            <a:ext cx="1367876" cy="1025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16601" y="4025862"/>
            <a:ext cx="1228163" cy="92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0600" y="71550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/>
          <p:nvPr/>
        </p:nvSpPr>
        <p:spPr>
          <a:xfrm>
            <a:off x="1383175" y="18657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Comic Sans MS"/>
                <a:ea typeface="Comic Sans MS"/>
                <a:cs typeface="Comic Sans MS"/>
                <a:sym typeface="Comic Sans MS"/>
              </a:rPr>
              <a:t> 7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5973075" y="5269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91" name="Google Shape;19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5550" y="3973463"/>
            <a:ext cx="1367876" cy="102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67950" y="3973475"/>
            <a:ext cx="1367867" cy="10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0"/>
          <p:cNvSpPr txBox="1"/>
          <p:nvPr/>
        </p:nvSpPr>
        <p:spPr>
          <a:xfrm>
            <a:off x="144075" y="72050"/>
            <a:ext cx="26943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DIRECTIONS: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Click &amp; Drag Game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Find the pattern that is equal to the number.</a:t>
            </a:r>
            <a:endParaRPr b="1"/>
          </a:p>
        </p:txBody>
      </p:sp>
      <p:pic>
        <p:nvPicPr>
          <p:cNvPr id="194" name="Google Shape;19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0075" y="3956451"/>
            <a:ext cx="1367876" cy="1025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16601" y="4025862"/>
            <a:ext cx="1228163" cy="921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18850" y="4008836"/>
            <a:ext cx="1228174" cy="921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0600" y="71550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/>
          <p:nvPr/>
        </p:nvSpPr>
        <p:spPr>
          <a:xfrm>
            <a:off x="1383175" y="18657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5973075" y="5269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205" name="Google Shape;20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000" y="3956438"/>
            <a:ext cx="1367876" cy="102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67950" y="3973475"/>
            <a:ext cx="1367867" cy="10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1"/>
          <p:cNvSpPr txBox="1"/>
          <p:nvPr/>
        </p:nvSpPr>
        <p:spPr>
          <a:xfrm>
            <a:off x="144075" y="72050"/>
            <a:ext cx="26943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DIRECTIONS: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Click &amp; Drag Game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Find the pattern that is equal to the number.</a:t>
            </a:r>
            <a:endParaRPr b="1"/>
          </a:p>
        </p:txBody>
      </p:sp>
      <p:pic>
        <p:nvPicPr>
          <p:cNvPr id="208" name="Google Shape;20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8776" y="4025875"/>
            <a:ext cx="1228163" cy="921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18850" y="4008836"/>
            <a:ext cx="1228174" cy="92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65225" y="4025850"/>
            <a:ext cx="1228207" cy="9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0600" y="71550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2"/>
          <p:cNvSpPr/>
          <p:nvPr/>
        </p:nvSpPr>
        <p:spPr>
          <a:xfrm>
            <a:off x="1383175" y="18657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7" name="Google Shape;217;p22"/>
          <p:cNvSpPr/>
          <p:nvPr/>
        </p:nvSpPr>
        <p:spPr>
          <a:xfrm>
            <a:off x="5973075" y="5269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219" name="Google Shape;21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000" y="3956438"/>
            <a:ext cx="1367876" cy="102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67950" y="3973475"/>
            <a:ext cx="1367867" cy="10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 txBox="1"/>
          <p:nvPr/>
        </p:nvSpPr>
        <p:spPr>
          <a:xfrm>
            <a:off x="144075" y="72050"/>
            <a:ext cx="26943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DIRECTIONS: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Click &amp; Drag Game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Find the pattern that is equal to the number.</a:t>
            </a:r>
            <a:endParaRPr b="1"/>
          </a:p>
        </p:txBody>
      </p:sp>
      <p:pic>
        <p:nvPicPr>
          <p:cNvPr id="222" name="Google Shape;22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06825" y="4025861"/>
            <a:ext cx="1228174" cy="92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65225" y="4025850"/>
            <a:ext cx="1228207" cy="92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18837" y="3956450"/>
            <a:ext cx="1228200" cy="9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0600" y="71550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3"/>
          <p:cNvSpPr/>
          <p:nvPr/>
        </p:nvSpPr>
        <p:spPr>
          <a:xfrm>
            <a:off x="1383175" y="18657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1" name="Google Shape;231;p23"/>
          <p:cNvSpPr/>
          <p:nvPr/>
        </p:nvSpPr>
        <p:spPr>
          <a:xfrm>
            <a:off x="5973075" y="5269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233" name="Google Shape;23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000" y="3956438"/>
            <a:ext cx="1367876" cy="102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67950" y="3973475"/>
            <a:ext cx="1367867" cy="10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3"/>
          <p:cNvSpPr txBox="1"/>
          <p:nvPr/>
        </p:nvSpPr>
        <p:spPr>
          <a:xfrm>
            <a:off x="144075" y="72050"/>
            <a:ext cx="26943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DIRECTIONS: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Click &amp; Drag Game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Find the pattern that is equal to the number.</a:t>
            </a:r>
            <a:endParaRPr b="1"/>
          </a:p>
        </p:txBody>
      </p:sp>
      <p:pic>
        <p:nvPicPr>
          <p:cNvPr id="236" name="Google Shape;23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18837" y="3956450"/>
            <a:ext cx="1228200" cy="92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38450" y="3956451"/>
            <a:ext cx="1228174" cy="921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28763" y="4025862"/>
            <a:ext cx="1228174" cy="92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0600" y="71550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4"/>
          <p:cNvSpPr/>
          <p:nvPr/>
        </p:nvSpPr>
        <p:spPr>
          <a:xfrm>
            <a:off x="1383175" y="18657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Comic Sans MS"/>
                <a:ea typeface="Comic Sans MS"/>
                <a:cs typeface="Comic Sans MS"/>
                <a:sym typeface="Comic Sans MS"/>
              </a:rPr>
              <a:t>9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5" name="Google Shape;245;p24"/>
          <p:cNvSpPr/>
          <p:nvPr/>
        </p:nvSpPr>
        <p:spPr>
          <a:xfrm>
            <a:off x="5973075" y="5269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247" name="Google Shape;24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000" y="3956438"/>
            <a:ext cx="1367876" cy="102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67950" y="3973475"/>
            <a:ext cx="1367867" cy="10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4"/>
          <p:cNvSpPr txBox="1"/>
          <p:nvPr/>
        </p:nvSpPr>
        <p:spPr>
          <a:xfrm>
            <a:off x="144075" y="72050"/>
            <a:ext cx="26943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DIRECTIONS: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Click &amp; Drag Game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Find the pattern that is equal to the number.</a:t>
            </a:r>
            <a:endParaRPr b="1"/>
          </a:p>
        </p:txBody>
      </p:sp>
      <p:pic>
        <p:nvPicPr>
          <p:cNvPr id="250" name="Google Shape;250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18837" y="3956450"/>
            <a:ext cx="1228200" cy="92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28763" y="4025862"/>
            <a:ext cx="1228174" cy="9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53925" y="4008800"/>
            <a:ext cx="1228238" cy="9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0600" y="71550"/>
            <a:ext cx="516128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5"/>
          <p:cNvSpPr/>
          <p:nvPr/>
        </p:nvSpPr>
        <p:spPr>
          <a:xfrm>
            <a:off x="1383175" y="18657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9" name="Google Shape;259;p25"/>
          <p:cNvSpPr/>
          <p:nvPr/>
        </p:nvSpPr>
        <p:spPr>
          <a:xfrm>
            <a:off x="5973075" y="526975"/>
            <a:ext cx="1584900" cy="1642500"/>
          </a:xfrm>
          <a:prstGeom prst="rect">
            <a:avLst/>
          </a:prstGeom>
          <a:solidFill>
            <a:srgbClr val="D9D9D9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261" name="Google Shape;26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7950" y="3973475"/>
            <a:ext cx="1367867" cy="10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5"/>
          <p:cNvSpPr txBox="1"/>
          <p:nvPr/>
        </p:nvSpPr>
        <p:spPr>
          <a:xfrm>
            <a:off x="144075" y="72050"/>
            <a:ext cx="26943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DIRECTIONS: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Click &amp; Drag Game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Find the pattern that is equal to the number.</a:t>
            </a:r>
            <a:endParaRPr b="1"/>
          </a:p>
        </p:txBody>
      </p:sp>
      <p:pic>
        <p:nvPicPr>
          <p:cNvPr id="263" name="Google Shape;26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28763" y="4078237"/>
            <a:ext cx="1228174" cy="9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6575" y="4025825"/>
            <a:ext cx="1228251" cy="921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975" y="4007932"/>
            <a:ext cx="1275975" cy="95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87800" y="3921099"/>
            <a:ext cx="1228251" cy="92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72" name="Google Shape;272;p26"/>
          <p:cNvSpPr txBox="1"/>
          <p:nvPr/>
        </p:nvSpPr>
        <p:spPr>
          <a:xfrm>
            <a:off x="434475" y="336350"/>
            <a:ext cx="8100600" cy="45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u="sng">
                <a:latin typeface="Comic Sans MS"/>
                <a:ea typeface="Comic Sans MS"/>
                <a:cs typeface="Comic Sans MS"/>
                <a:sym typeface="Comic Sans MS"/>
              </a:rPr>
              <a:t>The End</a:t>
            </a:r>
            <a:endParaRPr sz="6000" b="1" u="sng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Great Job!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73" name="Google Shape;2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8913" y="1906025"/>
            <a:ext cx="2172325" cy="217232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6"/>
          <p:cNvSpPr txBox="1"/>
          <p:nvPr/>
        </p:nvSpPr>
        <p:spPr>
          <a:xfrm>
            <a:off x="798850" y="3966250"/>
            <a:ext cx="7610100" cy="7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  Remember to return to Mrs. Sankovich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75" name="Google Shape;27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275" y="434450"/>
            <a:ext cx="2760950" cy="339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206875" y="434450"/>
            <a:ext cx="2482425" cy="339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</Words>
  <Application>Microsoft Office PowerPoint</Application>
  <PresentationFormat>On-screen Show (16:9)</PresentationFormat>
  <Paragraphs>76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Comic Sans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computer 3</dc:creator>
  <cp:lastModifiedBy>Dan Hoffman</cp:lastModifiedBy>
  <cp:revision>1</cp:revision>
  <dcterms:modified xsi:type="dcterms:W3CDTF">2020-08-18T23:29:58Z</dcterms:modified>
</cp:coreProperties>
</file>